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7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3A577BC3-8FBF-463D-8619-1AEA5E211ED7}" type="datetimeFigureOut">
              <a:rPr lang="de-DE"/>
              <a:pPr>
                <a:defRPr/>
              </a:pPr>
              <a:t>23.02.2015</a:t>
            </a:fld>
            <a:endParaRPr 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2656B8BD-F1E9-48B2-946C-80923F0DCC2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6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4A497CB-4237-4780-A9BD-67FAE8814F2F}" type="datetimeFigureOut">
              <a:rPr lang="de-DE"/>
              <a:pPr>
                <a:defRPr/>
              </a:pPr>
              <a:t>23.02.2015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212AF15-AFB7-48DF-8C96-91260DDACB6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7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1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601663" y="428625"/>
            <a:ext cx="8532812" cy="8731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38" y="428625"/>
            <a:ext cx="17208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51687" y="5330825"/>
            <a:ext cx="199231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30163"/>
            <a:ext cx="2000250" cy="5989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163"/>
            <a:ext cx="5848350" cy="5989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 3" pitchFamily="18" charset="2"/>
              <a:buChar char=""/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 dirty="0">
              <a:cs typeface="+mn-cs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31763" y="692150"/>
            <a:ext cx="88566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733800" y="6215063"/>
            <a:ext cx="16764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en-US" sz="1200" b="0" i="1" noProof="0" dirty="0" smtClean="0">
                <a:cs typeface="Arial" charset="0"/>
              </a:rPr>
              <a:t>Screencast Tutorial: Basic Usage</a:t>
            </a:r>
            <a:endParaRPr lang="en-US" sz="1200" b="0" i="1" noProof="0" dirty="0">
              <a:cs typeface="+mn-cs"/>
            </a:endParaRPr>
          </a:p>
        </p:txBody>
      </p:sp>
      <p:pic>
        <p:nvPicPr>
          <p:cNvPr id="1033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2388" y="6215063"/>
            <a:ext cx="1270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Font typeface="Wingdings 3" pitchFamily="18" charset="2"/>
        <a:buChar char="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Font typeface="Wingdings" pitchFamily="2" charset="2"/>
        <a:buChar char="§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63D79"/>
        </a:buClr>
        <a:buChar char=" 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3188"/>
            <a:ext cx="9144000" cy="1262062"/>
          </a:xfrm>
        </p:spPr>
        <p:txBody>
          <a:bodyPr/>
          <a:lstStyle/>
          <a:p>
            <a:r>
              <a:rPr lang="en-US" sz="6600" dirty="0" err="1" smtClean="0"/>
              <a:t>ToMaTo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Screencast Tutorials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Basic Usage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Created</a:t>
            </a:r>
            <a:r>
              <a:rPr lang="de-DE" dirty="0" smtClean="0"/>
              <a:t> a </a:t>
            </a:r>
            <a:r>
              <a:rPr lang="de-DE" dirty="0" err="1" smtClean="0"/>
              <a:t>topology</a:t>
            </a:r>
            <a:endParaRPr lang="de-DE" dirty="0" smtClean="0"/>
          </a:p>
          <a:p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err="1" smtClean="0"/>
              <a:t>OpenVZ</a:t>
            </a:r>
            <a:endParaRPr lang="de-DE" dirty="0" smtClean="0"/>
          </a:p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topology</a:t>
            </a:r>
            <a:endParaRPr lang="de-DE" dirty="0" smtClean="0"/>
          </a:p>
          <a:p>
            <a:r>
              <a:rPr lang="de-DE" dirty="0" smtClean="0"/>
              <a:t>Ran a ping </a:t>
            </a:r>
            <a:r>
              <a:rPr lang="de-DE" dirty="0" err="1" smtClean="0"/>
              <a:t>test</a:t>
            </a:r>
            <a:endParaRPr lang="de-DE" dirty="0" smtClean="0"/>
          </a:p>
          <a:p>
            <a:r>
              <a:rPr lang="de-DE" dirty="0" err="1" smtClean="0"/>
              <a:t>Cleaned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5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1290464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screencasts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at: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689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0" smtClean="0">
                <a:latin typeface="+mn-lt"/>
              </a:rPr>
              <a:t>http://tomato-lab.org/screencasts</a:t>
            </a:r>
            <a:endParaRPr lang="de-DE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78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st123">
  <a:themeElements>
    <a:clrScheme name="Test12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st1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  <a:cs typeface="Arial" charset="0"/>
          </a:defRPr>
        </a:defPPr>
      </a:lstStyle>
    </a:lnDef>
  </a:objectDefaults>
  <a:extraClrSchemeLst>
    <a:extraClrScheme>
      <a:clrScheme name="Test12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12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Wingdings</vt:lpstr>
      <vt:lpstr>Wingdings 3</vt:lpstr>
      <vt:lpstr>Test123</vt:lpstr>
      <vt:lpstr>ToMaTo   Screencast Tutorials   Basic Usage</vt:lpstr>
      <vt:lpstr>Summary</vt:lpstr>
      <vt:lpstr>Summary</vt:lpstr>
    </vt:vector>
  </TitlesOfParts>
  <Company>Uni-W³rzburg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hock</dc:creator>
  <cp:lastModifiedBy>Tim Gerhard</cp:lastModifiedBy>
  <cp:revision>325</cp:revision>
  <dcterms:created xsi:type="dcterms:W3CDTF">2007-01-10T10:41:19Z</dcterms:created>
  <dcterms:modified xsi:type="dcterms:W3CDTF">2015-02-23T16:40:55Z</dcterms:modified>
</cp:coreProperties>
</file>