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256" r:id="rId2"/>
    <p:sldId id="300" r:id="rId3"/>
    <p:sldId id="301" r:id="rId4"/>
    <p:sldId id="302" r:id="rId5"/>
    <p:sldId id="303" r:id="rId6"/>
    <p:sldId id="304" r:id="rId7"/>
    <p:sldId id="306" r:id="rId8"/>
  </p:sldIdLst>
  <p:sldSz cx="9144000" cy="6858000" type="screen4x3"/>
  <p:notesSz cx="6797675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3D7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4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Arial" charset="0"/>
              </a:defRPr>
            </a:lvl1pPr>
          </a:lstStyle>
          <a:p>
            <a:pPr>
              <a:defRPr/>
            </a:pPr>
            <a:fld id="{3A577BC3-8FBF-463D-8619-1AEA5E211ED7}" type="datetimeFigureOut">
              <a:rPr lang="de-DE"/>
              <a:pPr>
                <a:defRPr/>
              </a:pPr>
              <a:t>24.02.2015</a:t>
            </a:fld>
            <a:endParaRPr lang="de-DE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Arial" charset="0"/>
              </a:defRPr>
            </a:lvl1pPr>
          </a:lstStyle>
          <a:p>
            <a:pPr>
              <a:defRPr/>
            </a:pPr>
            <a:fld id="{2656B8BD-F1E9-48B2-946C-80923F0DCC2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0672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14A497CB-4237-4780-A9BD-67FAE8814F2F}" type="datetimeFigureOut">
              <a:rPr lang="de-DE"/>
              <a:pPr>
                <a:defRPr/>
              </a:pPr>
              <a:t>24.02.2015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e-DE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6212AF15-AFB7-48DF-8C96-91260DDACB6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7944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51772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2"/>
          <p:cNvSpPr>
            <a:spLocks noChangeArrowheads="1"/>
          </p:cNvSpPr>
          <p:nvPr userDrawn="1"/>
        </p:nvSpPr>
        <p:spPr bwMode="auto">
          <a:xfrm>
            <a:off x="601663" y="428625"/>
            <a:ext cx="8532812" cy="8731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90980"/>
                  <a:invGamma/>
                </a:schemeClr>
              </a:gs>
            </a:gsLst>
            <a:lin ang="0" scaled="1"/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de-DE">
              <a:cs typeface="+mn-cs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438" y="428625"/>
            <a:ext cx="1720850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 smtClean="0"/>
              <a:t>Click to edit master title</a:t>
            </a:r>
            <a:endParaRPr lang="en-US" noProof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151687" y="5330825"/>
            <a:ext cx="1992313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30163"/>
            <a:ext cx="2000250" cy="59896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163"/>
            <a:ext cx="5848350" cy="59896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 3" pitchFamily="18" charset="2"/>
              <a:buChar char=""/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914400"/>
            <a:ext cx="39243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9243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0163"/>
            <a:ext cx="79930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title style</a:t>
            </a:r>
            <a:endParaRPr lang="en-GB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914400"/>
            <a:ext cx="8001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80256" name="Rectangle 32"/>
          <p:cNvSpPr>
            <a:spLocks noChangeArrowheads="1"/>
          </p:cNvSpPr>
          <p:nvPr/>
        </p:nvSpPr>
        <p:spPr bwMode="auto">
          <a:xfrm>
            <a:off x="611188" y="6237288"/>
            <a:ext cx="8532812" cy="62071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90980"/>
                  <a:invGamma/>
                </a:schemeClr>
              </a:gs>
            </a:gsLst>
            <a:lin ang="0" scaled="1"/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de-DE" dirty="0">
              <a:cs typeface="+mn-cs"/>
            </a:endParaRPr>
          </a:p>
        </p:txBody>
      </p:sp>
      <p:sp>
        <p:nvSpPr>
          <p:cNvPr id="180254" name="Line 30"/>
          <p:cNvSpPr>
            <a:spLocks noChangeShapeType="1"/>
          </p:cNvSpPr>
          <p:nvPr/>
        </p:nvSpPr>
        <p:spPr bwMode="auto">
          <a:xfrm flipV="1">
            <a:off x="131763" y="692150"/>
            <a:ext cx="8856662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de-DE">
              <a:cs typeface="+mn-cs"/>
            </a:endParaRPr>
          </a:p>
        </p:txBody>
      </p:sp>
      <p:sp>
        <p:nvSpPr>
          <p:cNvPr id="180249" name="Rectangle 25"/>
          <p:cNvSpPr>
            <a:spLocks noChangeArrowheads="1"/>
          </p:cNvSpPr>
          <p:nvPr/>
        </p:nvSpPr>
        <p:spPr bwMode="auto">
          <a:xfrm>
            <a:off x="3733800" y="6215063"/>
            <a:ext cx="1676400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spcAft>
                <a:spcPts val="600"/>
              </a:spcAft>
              <a:defRPr/>
            </a:pPr>
            <a:r>
              <a:rPr lang="en-US" sz="1200" b="0" i="1" noProof="0" dirty="0" smtClean="0">
                <a:cs typeface="Arial" charset="0"/>
              </a:rPr>
              <a:t>Screencast Demonstration:</a:t>
            </a:r>
            <a:r>
              <a:rPr lang="en-US" sz="1200" b="0" i="1" baseline="0" noProof="0" dirty="0" smtClean="0">
                <a:cs typeface="Arial" charset="0"/>
              </a:rPr>
              <a:t> Chat</a:t>
            </a:r>
            <a:endParaRPr lang="en-US" sz="1200" b="0" i="1" noProof="0" dirty="0">
              <a:cs typeface="+mn-cs"/>
            </a:endParaRPr>
          </a:p>
        </p:txBody>
      </p:sp>
      <p:pic>
        <p:nvPicPr>
          <p:cNvPr id="1033" name="Picture 6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52388" y="6215063"/>
            <a:ext cx="1270000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11922"/>
        </a:buClr>
        <a:buFont typeface="Wingdings 3" pitchFamily="18" charset="2"/>
        <a:buChar char="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11922"/>
        </a:buClr>
        <a:buFont typeface="Wingdings" pitchFamily="2" charset="2"/>
        <a:buChar char="§"/>
        <a:defRPr sz="280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11922"/>
        </a:buClr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911922"/>
        </a:buClr>
        <a:buChar char="•"/>
        <a:defRPr sz="280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63D79"/>
        </a:buClr>
        <a:buChar char=" "/>
        <a:defRPr sz="280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rgbClr val="063D79"/>
        </a:buClr>
        <a:buChar char=" "/>
        <a:defRPr sz="2000">
          <a:solidFill>
            <a:srgbClr val="4D4D4D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rgbClr val="063D79"/>
        </a:buClr>
        <a:buChar char=" "/>
        <a:defRPr sz="2000">
          <a:solidFill>
            <a:srgbClr val="4D4D4D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rgbClr val="063D79"/>
        </a:buClr>
        <a:buChar char=" "/>
        <a:defRPr sz="2000">
          <a:solidFill>
            <a:srgbClr val="4D4D4D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rgbClr val="063D79"/>
        </a:buClr>
        <a:buChar char=" "/>
        <a:defRPr sz="2000">
          <a:solidFill>
            <a:srgbClr val="4D4D4D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643188"/>
            <a:ext cx="9144000" cy="1262062"/>
          </a:xfrm>
        </p:spPr>
        <p:txBody>
          <a:bodyPr/>
          <a:lstStyle/>
          <a:p>
            <a:r>
              <a:rPr lang="en-US" sz="6600" dirty="0" err="1" smtClean="0"/>
              <a:t>ToMaTo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Screencast Tutorials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Demonstration: Chat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I: Set Up Topology</a:t>
            </a:r>
          </a:p>
        </p:txBody>
      </p:sp>
      <p:sp>
        <p:nvSpPr>
          <p:cNvPr id="23555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topology</a:t>
            </a:r>
          </a:p>
          <a:p>
            <a:endParaRPr lang="en-US" dirty="0" smtClean="0"/>
          </a:p>
          <a:p>
            <a:r>
              <a:rPr lang="en-US" dirty="0" smtClean="0"/>
              <a:t>Add two devices</a:t>
            </a:r>
          </a:p>
          <a:p>
            <a:pPr lvl="1"/>
            <a:r>
              <a:rPr lang="en-US" dirty="0" err="1" smtClean="0"/>
              <a:t>OpenVZ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Connect these devices</a:t>
            </a:r>
          </a:p>
          <a:p>
            <a:endParaRPr lang="en-US" dirty="0" smtClean="0"/>
          </a:p>
          <a:p>
            <a:r>
              <a:rPr lang="en-US" dirty="0" smtClean="0"/>
              <a:t>Start the topology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Part II: </a:t>
            </a:r>
            <a:r>
              <a:rPr lang="de-DE" dirty="0" err="1" smtClean="0"/>
              <a:t>Install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Chat Software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Install</a:t>
            </a:r>
            <a:r>
              <a:rPr lang="de-DE" dirty="0" smtClean="0"/>
              <a:t> Python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devices</a:t>
            </a:r>
            <a:endParaRPr lang="de-DE" dirty="0" smtClean="0"/>
          </a:p>
          <a:p>
            <a:pPr lvl="1"/>
            <a:r>
              <a:rPr lang="de-DE" dirty="0" err="1" smtClean="0"/>
              <a:t>Executable</a:t>
            </a:r>
            <a:r>
              <a:rPr lang="de-DE" dirty="0" smtClean="0"/>
              <a:t> </a:t>
            </a:r>
            <a:r>
              <a:rPr lang="de-DE" dirty="0" err="1" smtClean="0"/>
              <a:t>archive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err="1" smtClean="0"/>
              <a:t>Install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chat</a:t>
            </a:r>
            <a:r>
              <a:rPr lang="de-DE" dirty="0" smtClean="0"/>
              <a:t> </a:t>
            </a:r>
            <a:r>
              <a:rPr lang="de-DE" dirty="0" err="1" smtClean="0"/>
              <a:t>client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devices</a:t>
            </a:r>
            <a:endParaRPr lang="de-DE" dirty="0" smtClean="0"/>
          </a:p>
          <a:p>
            <a:pPr lvl="1"/>
            <a:r>
              <a:rPr lang="de-DE" dirty="0" err="1" smtClean="0"/>
              <a:t>Executable</a:t>
            </a:r>
            <a:r>
              <a:rPr lang="de-DE" dirty="0" smtClean="0"/>
              <a:t> </a:t>
            </a:r>
            <a:r>
              <a:rPr lang="de-DE" dirty="0" err="1" smtClean="0"/>
              <a:t>archive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smtClean="0"/>
              <a:t>Test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connection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chat</a:t>
            </a:r>
            <a:r>
              <a:rPr lang="de-DE" dirty="0" smtClean="0"/>
              <a:t> </a:t>
            </a:r>
            <a:r>
              <a:rPr lang="de-DE" dirty="0" err="1" smtClean="0"/>
              <a:t>client</a:t>
            </a:r>
            <a:r>
              <a:rPr lang="de-DE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323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Part III: Add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Repy</a:t>
            </a:r>
            <a:r>
              <a:rPr lang="de-DE" dirty="0" smtClean="0"/>
              <a:t> Scripts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Stop</a:t>
            </a:r>
            <a:r>
              <a:rPr lang="de-DE" dirty="0" smtClean="0"/>
              <a:t> </a:t>
            </a:r>
            <a:r>
              <a:rPr lang="de-DE" dirty="0" err="1" smtClean="0"/>
              <a:t>Topology</a:t>
            </a:r>
            <a:endParaRPr lang="de-DE" dirty="0" smtClean="0"/>
          </a:p>
          <a:p>
            <a:r>
              <a:rPr lang="de-DE" dirty="0" smtClean="0"/>
              <a:t>Add a </a:t>
            </a:r>
            <a:r>
              <a:rPr lang="de-DE" dirty="0" err="1" smtClean="0"/>
              <a:t>switch</a:t>
            </a:r>
            <a:endParaRPr lang="de-DE" dirty="0" smtClean="0"/>
          </a:p>
          <a:p>
            <a:pPr lvl="1"/>
            <a:r>
              <a:rPr lang="de-DE" dirty="0"/>
              <a:t>Remove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 smtClean="0"/>
              <a:t>connection</a:t>
            </a:r>
            <a:endParaRPr lang="de-DE" dirty="0" smtClean="0"/>
          </a:p>
          <a:p>
            <a:pPr lvl="1"/>
            <a:r>
              <a:rPr lang="de-DE" dirty="0" smtClean="0"/>
              <a:t>Connect </a:t>
            </a:r>
            <a:r>
              <a:rPr lang="de-DE" dirty="0" err="1" smtClean="0"/>
              <a:t>everything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switch</a:t>
            </a:r>
            <a:endParaRPr lang="de-DE" dirty="0" smtClean="0"/>
          </a:p>
          <a:p>
            <a:r>
              <a:rPr lang="de-DE" dirty="0" smtClean="0"/>
              <a:t>Add </a:t>
            </a:r>
            <a:r>
              <a:rPr lang="de-DE" dirty="0" err="1" smtClean="0"/>
              <a:t>Repy</a:t>
            </a:r>
            <a:r>
              <a:rPr lang="de-DE" dirty="0" smtClean="0"/>
              <a:t> </a:t>
            </a:r>
            <a:r>
              <a:rPr lang="de-DE" dirty="0" err="1" smtClean="0"/>
              <a:t>devices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custom</a:t>
            </a:r>
            <a:r>
              <a:rPr lang="de-DE" dirty="0" smtClean="0"/>
              <a:t> </a:t>
            </a:r>
            <a:r>
              <a:rPr lang="de-DE" dirty="0" err="1" smtClean="0"/>
              <a:t>images</a:t>
            </a:r>
            <a:endParaRPr lang="de-DE" dirty="0" smtClean="0"/>
          </a:p>
          <a:p>
            <a:pPr lvl="1"/>
            <a:r>
              <a:rPr lang="de-DE" dirty="0" smtClean="0"/>
              <a:t>Chat Monitor</a:t>
            </a:r>
          </a:p>
          <a:p>
            <a:pPr lvl="1"/>
            <a:r>
              <a:rPr lang="de-DE" dirty="0" smtClean="0"/>
              <a:t>Chat Sender</a:t>
            </a:r>
          </a:p>
          <a:p>
            <a:r>
              <a:rPr lang="de-DE" dirty="0" smtClean="0"/>
              <a:t>Start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again</a:t>
            </a:r>
            <a:endParaRPr lang="de-DE" dirty="0" smtClean="0"/>
          </a:p>
          <a:p>
            <a:r>
              <a:rPr lang="de-DE" dirty="0" err="1" smtClean="0"/>
              <a:t>Demonstrate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chat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07392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Part IV: Try Out Network Emulation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Add </a:t>
            </a:r>
            <a:r>
              <a:rPr lang="de-DE" dirty="0" err="1" smtClean="0"/>
              <a:t>network</a:t>
            </a:r>
            <a:r>
              <a:rPr lang="de-DE" dirty="0" smtClean="0"/>
              <a:t> </a:t>
            </a:r>
            <a:r>
              <a:rPr lang="de-DE" dirty="0" err="1" smtClean="0"/>
              <a:t>delay</a:t>
            </a:r>
            <a:endParaRPr lang="de-DE" dirty="0"/>
          </a:p>
          <a:p>
            <a:pPr lvl="1"/>
            <a:r>
              <a:rPr lang="de-DE" dirty="0" err="1" smtClean="0"/>
              <a:t>Demonstrate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effect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chat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Capture </a:t>
            </a:r>
            <a:r>
              <a:rPr lang="de-DE" dirty="0" err="1" smtClean="0"/>
              <a:t>packets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sent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endParaRPr lang="de-DE" dirty="0" smtClean="0"/>
          </a:p>
          <a:p>
            <a:pPr lvl="1"/>
            <a:r>
              <a:rPr lang="de-DE" dirty="0" smtClean="0"/>
              <a:t>View </a:t>
            </a:r>
            <a:r>
              <a:rPr lang="de-DE" dirty="0" err="1" smtClean="0"/>
              <a:t>chat</a:t>
            </a:r>
            <a:r>
              <a:rPr lang="de-DE" dirty="0" smtClean="0"/>
              <a:t> </a:t>
            </a:r>
            <a:r>
              <a:rPr lang="de-DE" dirty="0" err="1" smtClean="0"/>
              <a:t>messages</a:t>
            </a:r>
            <a:r>
              <a:rPr lang="de-DE" dirty="0" smtClean="0"/>
              <a:t> in </a:t>
            </a:r>
            <a:r>
              <a:rPr lang="de-DE" dirty="0" err="1" smtClean="0"/>
              <a:t>CloudShark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978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Summary: </a:t>
            </a:r>
            <a:r>
              <a:rPr lang="de-DE" dirty="0" err="1" smtClean="0"/>
              <a:t>Demonstrated</a:t>
            </a:r>
            <a:r>
              <a:rPr lang="de-DE" dirty="0" smtClean="0"/>
              <a:t> Features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Adding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starting</a:t>
            </a:r>
            <a:r>
              <a:rPr lang="de-DE" dirty="0" smtClean="0"/>
              <a:t> </a:t>
            </a:r>
            <a:r>
              <a:rPr lang="de-DE" dirty="0" err="1" smtClean="0"/>
              <a:t>devices</a:t>
            </a:r>
            <a:endParaRPr lang="de-DE" dirty="0" smtClean="0"/>
          </a:p>
          <a:p>
            <a:pPr lvl="1"/>
            <a:r>
              <a:rPr lang="de-DE" dirty="0" err="1" smtClean="0"/>
              <a:t>OpenVZ</a:t>
            </a:r>
            <a:endParaRPr lang="de-DE" dirty="0" smtClean="0"/>
          </a:p>
          <a:p>
            <a:pPr lvl="1"/>
            <a:r>
              <a:rPr lang="de-DE" dirty="0" err="1" smtClean="0"/>
              <a:t>Repy</a:t>
            </a:r>
            <a:endParaRPr lang="de-DE" dirty="0" smtClean="0"/>
          </a:p>
          <a:p>
            <a:r>
              <a:rPr lang="de-DE" dirty="0" smtClean="0"/>
              <a:t>Upload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images</a:t>
            </a:r>
            <a:endParaRPr lang="de-DE" dirty="0" smtClean="0"/>
          </a:p>
          <a:p>
            <a:r>
              <a:rPr lang="de-DE" dirty="0" err="1" smtClean="0"/>
              <a:t>Executable</a:t>
            </a:r>
            <a:r>
              <a:rPr lang="de-DE" dirty="0" smtClean="0"/>
              <a:t> Archives</a:t>
            </a:r>
          </a:p>
          <a:p>
            <a:r>
              <a:rPr lang="de-DE" dirty="0" smtClean="0"/>
              <a:t>Network </a:t>
            </a:r>
            <a:r>
              <a:rPr lang="de-DE" dirty="0" err="1" smtClean="0"/>
              <a:t>connections</a:t>
            </a:r>
            <a:endParaRPr lang="de-DE" dirty="0" smtClean="0"/>
          </a:p>
          <a:p>
            <a:r>
              <a:rPr lang="de-DE" dirty="0" smtClean="0"/>
              <a:t>Network </a:t>
            </a:r>
            <a:r>
              <a:rPr lang="de-DE" dirty="0" err="1" smtClean="0"/>
              <a:t>emulation</a:t>
            </a:r>
            <a:endParaRPr lang="de-DE" dirty="0" smtClean="0"/>
          </a:p>
          <a:p>
            <a:r>
              <a:rPr lang="de-DE" dirty="0" smtClean="0"/>
              <a:t>Packet </a:t>
            </a:r>
            <a:r>
              <a:rPr lang="de-DE" dirty="0" err="1" smtClean="0"/>
              <a:t>capturing</a:t>
            </a:r>
            <a:endParaRPr lang="de-DE" dirty="0" smtClean="0"/>
          </a:p>
          <a:p>
            <a:r>
              <a:rPr lang="de-DE" dirty="0" smtClean="0"/>
              <a:t>VMC </a:t>
            </a:r>
            <a:r>
              <a:rPr lang="de-DE" dirty="0" err="1" smtClean="0"/>
              <a:t>access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031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Further Information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001000" cy="1290464"/>
          </a:xfrm>
        </p:spPr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More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smtClean="0"/>
              <a:t>at: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06896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0" dirty="0" smtClean="0">
                <a:latin typeface="+mn-lt"/>
              </a:rPr>
              <a:t>http://</a:t>
            </a:r>
            <a:r>
              <a:rPr lang="de-DE" sz="3600" b="0" dirty="0" smtClean="0">
                <a:latin typeface="+mn-lt"/>
              </a:rPr>
              <a:t>tomato-lab.org</a:t>
            </a:r>
            <a:endParaRPr lang="de-DE" sz="36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4948374"/>
      </p:ext>
    </p:extLst>
  </p:cSld>
  <p:clrMapOvr>
    <a:masterClrMapping/>
  </p:clrMapOvr>
</p:sld>
</file>

<file path=ppt/theme/theme1.xml><?xml version="1.0" encoding="utf-8"?>
<a:theme xmlns:a="http://schemas.openxmlformats.org/drawingml/2006/main" name="Test123">
  <a:themeElements>
    <a:clrScheme name="Test123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st12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  <a:cs typeface="Arial" charset="0"/>
          </a:defRPr>
        </a:defPPr>
      </a:lstStyle>
    </a:lnDef>
  </a:objectDefaults>
  <a:extraClrSchemeLst>
    <a:extraClrScheme>
      <a:clrScheme name="Test123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12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123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123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123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123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123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151</Words>
  <Application>Microsoft Office PowerPoint</Application>
  <PresentationFormat>On-screen Show (4:3)</PresentationFormat>
  <Paragraphs>49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Rounded MT Bold</vt:lpstr>
      <vt:lpstr>Calibri</vt:lpstr>
      <vt:lpstr>Wingdings</vt:lpstr>
      <vt:lpstr>Wingdings 3</vt:lpstr>
      <vt:lpstr>Test123</vt:lpstr>
      <vt:lpstr>ToMaTo   Screencast Tutorials   Demonstration: Chat</vt:lpstr>
      <vt:lpstr>Part I: Set Up Topology</vt:lpstr>
      <vt:lpstr>Part II: Install and Use Chat Software</vt:lpstr>
      <vt:lpstr>Part III: Add Some Repy Scripts</vt:lpstr>
      <vt:lpstr>Part IV: Try Out Network Emulation</vt:lpstr>
      <vt:lpstr>Summary: Demonstrated Features</vt:lpstr>
      <vt:lpstr>Further Information</vt:lpstr>
    </vt:vector>
  </TitlesOfParts>
  <Company>Uni-W³rzburg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hock</dc:creator>
  <cp:lastModifiedBy>Tim Gerhard</cp:lastModifiedBy>
  <cp:revision>325</cp:revision>
  <dcterms:created xsi:type="dcterms:W3CDTF">2007-01-10T10:41:19Z</dcterms:created>
  <dcterms:modified xsi:type="dcterms:W3CDTF">2015-02-24T11:31:21Z</dcterms:modified>
</cp:coreProperties>
</file>