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15" r:id="rId3"/>
    <p:sldId id="316" r:id="rId4"/>
    <p:sldId id="318" r:id="rId5"/>
    <p:sldId id="317" r:id="rId6"/>
    <p:sldId id="319" r:id="rId7"/>
    <p:sldId id="32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E9D"/>
    <a:srgbClr val="760000"/>
    <a:srgbClr val="004D86"/>
    <a:srgbClr val="005EA4"/>
    <a:srgbClr val="FFE285"/>
    <a:srgbClr val="FFF7B9"/>
    <a:srgbClr val="F9E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FC0C5-2835-4D83-8276-7AE6B1DC99F8}" v="1" dt="2024-04-09T19:14:0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ra Karolina" userId="5a4e8828-2aa5-44a2-9194-29c0f585fe81" providerId="ADAL" clId="{72139BCE-540B-46BA-A67E-BEDF65CB4FC9}"/>
    <pc:docChg chg="undo redo custSel addSld delSld modSld sldOrd">
      <pc:chgData name="Sahra Karolina" userId="5a4e8828-2aa5-44a2-9194-29c0f585fe81" providerId="ADAL" clId="{72139BCE-540B-46BA-A67E-BEDF65CB4FC9}" dt="2024-04-09T18:36:44.780" v="69" actId="313"/>
      <pc:docMkLst>
        <pc:docMk/>
      </pc:docMkLst>
      <pc:sldChg chg="addSp delSp modSp mod modClrScheme delDesignElem chgLayout">
        <pc:chgData name="Sahra Karolina" userId="5a4e8828-2aa5-44a2-9194-29c0f585fe81" providerId="ADAL" clId="{72139BCE-540B-46BA-A67E-BEDF65CB4FC9}" dt="2024-04-03T18:01:47.286" v="35" actId="478"/>
        <pc:sldMkLst>
          <pc:docMk/>
          <pc:sldMk cId="1789616773" sldId="256"/>
        </pc:sldMkLst>
        <pc:spChg chg="del mod ord">
          <ac:chgData name="Sahra Karolina" userId="5a4e8828-2aa5-44a2-9194-29c0f585fe81" providerId="ADAL" clId="{72139BCE-540B-46BA-A67E-BEDF65CB4FC9}" dt="2024-04-03T18:01:44.357" v="33" actId="478"/>
          <ac:spMkLst>
            <pc:docMk/>
            <pc:sldMk cId="1789616773" sldId="256"/>
            <ac:spMk id="2" creationId="{56789565-A349-B4CE-27D9-3F9FCA6E1CB7}"/>
          </ac:spMkLst>
        </pc:spChg>
        <pc:spChg chg="del mod ord">
          <ac:chgData name="Sahra Karolina" userId="5a4e8828-2aa5-44a2-9194-29c0f585fe81" providerId="ADAL" clId="{72139BCE-540B-46BA-A67E-BEDF65CB4FC9}" dt="2024-04-03T18:01:47.286" v="35" actId="478"/>
          <ac:spMkLst>
            <pc:docMk/>
            <pc:sldMk cId="1789616773" sldId="256"/>
            <ac:spMk id="3" creationId="{45F5CDBC-5CA1-E838-6867-13D58389408D}"/>
          </ac:spMkLst>
        </pc:spChg>
        <pc:spChg chg="add del mod ord">
          <ac:chgData name="Sahra Karolina" userId="5a4e8828-2aa5-44a2-9194-29c0f585fe81" providerId="ADAL" clId="{72139BCE-540B-46BA-A67E-BEDF65CB4FC9}" dt="2024-04-03T18:01:24.900" v="28" actId="700"/>
          <ac:spMkLst>
            <pc:docMk/>
            <pc:sldMk cId="1789616773" sldId="256"/>
            <ac:spMk id="7" creationId="{597C4309-C483-40CC-5067-7A01B6583A07}"/>
          </ac:spMkLst>
        </pc:spChg>
        <pc:spChg chg="add del">
          <ac:chgData name="Sahra Karolina" userId="5a4e8828-2aa5-44a2-9194-29c0f585fe81" providerId="ADAL" clId="{72139BCE-540B-46BA-A67E-BEDF65CB4FC9}" dt="2024-04-03T18:01:29.523" v="31" actId="700"/>
          <ac:spMkLst>
            <pc:docMk/>
            <pc:sldMk cId="1789616773" sldId="256"/>
            <ac:spMk id="9" creationId="{A5D0B0D3-D735-4619-AA45-B57B791E1744}"/>
          </ac:spMkLst>
        </pc:spChg>
        <pc:spChg chg="add del">
          <ac:chgData name="Sahra Karolina" userId="5a4e8828-2aa5-44a2-9194-29c0f585fe81" providerId="ADAL" clId="{72139BCE-540B-46BA-A67E-BEDF65CB4FC9}" dt="2024-04-03T18:01:29.523" v="31" actId="700"/>
          <ac:spMkLst>
            <pc:docMk/>
            <pc:sldMk cId="1789616773" sldId="256"/>
            <ac:spMk id="11" creationId="{752C2BA4-3BBE-4D22-A0D9-8D2A7B8F1C71}"/>
          </ac:spMkLst>
        </pc:spChg>
        <pc:spChg chg="add del">
          <ac:chgData name="Sahra Karolina" userId="5a4e8828-2aa5-44a2-9194-29c0f585fe81" providerId="ADAL" clId="{72139BCE-540B-46BA-A67E-BEDF65CB4FC9}" dt="2024-04-03T18:01:29.523" v="31" actId="700"/>
          <ac:spMkLst>
            <pc:docMk/>
            <pc:sldMk cId="1789616773" sldId="256"/>
            <ac:spMk id="13" creationId="{82AA7049-B18D-49D6-AD7D-DBB9E19FBB78}"/>
          </ac:spMkLst>
        </pc:spChg>
        <pc:grpChg chg="add del">
          <ac:chgData name="Sahra Karolina" userId="5a4e8828-2aa5-44a2-9194-29c0f585fe81" providerId="ADAL" clId="{72139BCE-540B-46BA-A67E-BEDF65CB4FC9}" dt="2024-04-03T18:01:29.523" v="31" actId="700"/>
          <ac:grpSpMkLst>
            <pc:docMk/>
            <pc:sldMk cId="1789616773" sldId="256"/>
            <ac:grpSpMk id="15" creationId="{3850DB66-16D1-4953-A6E3-FCA3DC5F276F}"/>
          </ac:grpSpMkLst>
        </pc:grpChg>
        <pc:grpChg chg="add del">
          <ac:chgData name="Sahra Karolina" userId="5a4e8828-2aa5-44a2-9194-29c0f585fe81" providerId="ADAL" clId="{72139BCE-540B-46BA-A67E-BEDF65CB4FC9}" dt="2024-04-03T18:01:29.523" v="31" actId="700"/>
          <ac:grpSpMkLst>
            <pc:docMk/>
            <pc:sldMk cId="1789616773" sldId="256"/>
            <ac:grpSpMk id="22" creationId="{06B4C967-D337-479B-87CA-7587B7FCFF5E}"/>
          </ac:grpSpMkLst>
        </pc:grpChg>
        <pc:picChg chg="del">
          <ac:chgData name="Sahra Karolina" userId="5a4e8828-2aa5-44a2-9194-29c0f585fe81" providerId="ADAL" clId="{72139BCE-540B-46BA-A67E-BEDF65CB4FC9}" dt="2024-04-03T18:01:34.562" v="32" actId="478"/>
          <ac:picMkLst>
            <pc:docMk/>
            <pc:sldMk cId="1789616773" sldId="256"/>
            <ac:picMk id="4" creationId="{EB386D73-964F-2525-8BDF-E47F310C6907}"/>
          </ac:picMkLst>
        </pc:picChg>
        <pc:picChg chg="add mod ord">
          <ac:chgData name="Sahra Karolina" userId="5a4e8828-2aa5-44a2-9194-29c0f585fe81" providerId="ADAL" clId="{72139BCE-540B-46BA-A67E-BEDF65CB4FC9}" dt="2024-04-03T18:00:56.903" v="22" actId="1038"/>
          <ac:picMkLst>
            <pc:docMk/>
            <pc:sldMk cId="1789616773" sldId="256"/>
            <ac:picMk id="6" creationId="{E185763C-352E-2CF0-7D00-E73394BE2691}"/>
          </ac:picMkLst>
        </pc:picChg>
      </pc:sldChg>
      <pc:sldChg chg="del">
        <pc:chgData name="Sahra Karolina" userId="5a4e8828-2aa5-44a2-9194-29c0f585fe81" providerId="ADAL" clId="{72139BCE-540B-46BA-A67E-BEDF65CB4FC9}" dt="2024-04-09T17:59:09.042" v="59" actId="47"/>
        <pc:sldMkLst>
          <pc:docMk/>
          <pc:sldMk cId="3676335331" sldId="265"/>
        </pc:sldMkLst>
      </pc:sldChg>
      <pc:sldChg chg="modSp mod">
        <pc:chgData name="Sahra Karolina" userId="5a4e8828-2aa5-44a2-9194-29c0f585fe81" providerId="ADAL" clId="{72139BCE-540B-46BA-A67E-BEDF65CB4FC9}" dt="2024-04-09T18:36:44.780" v="69" actId="313"/>
        <pc:sldMkLst>
          <pc:docMk/>
          <pc:sldMk cId="3813212532" sldId="275"/>
        </pc:sldMkLst>
        <pc:spChg chg="mod">
          <ac:chgData name="Sahra Karolina" userId="5a4e8828-2aa5-44a2-9194-29c0f585fe81" providerId="ADAL" clId="{72139BCE-540B-46BA-A67E-BEDF65CB4FC9}" dt="2024-04-09T18:36:44.780" v="69" actId="313"/>
          <ac:spMkLst>
            <pc:docMk/>
            <pc:sldMk cId="3813212532" sldId="275"/>
            <ac:spMk id="3" creationId="{30C9AF19-3213-5F51-8268-72B729E492A7}"/>
          </ac:spMkLst>
        </pc:spChg>
      </pc:sldChg>
      <pc:sldChg chg="del">
        <pc:chgData name="Sahra Karolina" userId="5a4e8828-2aa5-44a2-9194-29c0f585fe81" providerId="ADAL" clId="{72139BCE-540B-46BA-A67E-BEDF65CB4FC9}" dt="2024-04-03T18:02:19.422" v="40" actId="47"/>
        <pc:sldMkLst>
          <pc:docMk/>
          <pc:sldMk cId="3627828371" sldId="282"/>
        </pc:sldMkLst>
      </pc:sldChg>
      <pc:sldChg chg="del">
        <pc:chgData name="Sahra Karolina" userId="5a4e8828-2aa5-44a2-9194-29c0f585fe81" providerId="ADAL" clId="{72139BCE-540B-46BA-A67E-BEDF65CB4FC9}" dt="2024-04-03T18:07:02.357" v="48" actId="47"/>
        <pc:sldMkLst>
          <pc:docMk/>
          <pc:sldMk cId="3308894010" sldId="283"/>
        </pc:sldMkLst>
      </pc:sldChg>
      <pc:sldChg chg="modSp mod">
        <pc:chgData name="Sahra Karolina" userId="5a4e8828-2aa5-44a2-9194-29c0f585fe81" providerId="ADAL" clId="{72139BCE-540B-46BA-A67E-BEDF65CB4FC9}" dt="2024-04-03T18:00:18.884" v="12" actId="27636"/>
        <pc:sldMkLst>
          <pc:docMk/>
          <pc:sldMk cId="2731258650" sldId="294"/>
        </pc:sldMkLst>
        <pc:spChg chg="mod">
          <ac:chgData name="Sahra Karolina" userId="5a4e8828-2aa5-44a2-9194-29c0f585fe81" providerId="ADAL" clId="{72139BCE-540B-46BA-A67E-BEDF65CB4FC9}" dt="2024-04-03T18:00:18.884" v="12" actId="27636"/>
          <ac:spMkLst>
            <pc:docMk/>
            <pc:sldMk cId="2731258650" sldId="294"/>
            <ac:spMk id="3" creationId="{00000000-0000-0000-0000-000000000000}"/>
          </ac:spMkLst>
        </pc:spChg>
      </pc:sldChg>
      <pc:sldChg chg="modSp mod">
        <pc:chgData name="Sahra Karolina" userId="5a4e8828-2aa5-44a2-9194-29c0f585fe81" providerId="ADAL" clId="{72139BCE-540B-46BA-A67E-BEDF65CB4FC9}" dt="2024-04-03T18:00:18.905" v="13" actId="27636"/>
        <pc:sldMkLst>
          <pc:docMk/>
          <pc:sldMk cId="1743811513" sldId="298"/>
        </pc:sldMkLst>
        <pc:spChg chg="mod">
          <ac:chgData name="Sahra Karolina" userId="5a4e8828-2aa5-44a2-9194-29c0f585fe81" providerId="ADAL" clId="{72139BCE-540B-46BA-A67E-BEDF65CB4FC9}" dt="2024-04-03T18:00:18.905" v="13" actId="27636"/>
          <ac:spMkLst>
            <pc:docMk/>
            <pc:sldMk cId="1743811513" sldId="298"/>
            <ac:spMk id="9" creationId="{00000000-0000-0000-0000-000000000000}"/>
          </ac:spMkLst>
        </pc:spChg>
      </pc:sldChg>
      <pc:sldChg chg="modSp mod">
        <pc:chgData name="Sahra Karolina" userId="5a4e8828-2aa5-44a2-9194-29c0f585fe81" providerId="ADAL" clId="{72139BCE-540B-46BA-A67E-BEDF65CB4FC9}" dt="2024-04-03T18:00:18.992" v="14" actId="27636"/>
        <pc:sldMkLst>
          <pc:docMk/>
          <pc:sldMk cId="4093501258" sldId="302"/>
        </pc:sldMkLst>
        <pc:spChg chg="mod">
          <ac:chgData name="Sahra Karolina" userId="5a4e8828-2aa5-44a2-9194-29c0f585fe81" providerId="ADAL" clId="{72139BCE-540B-46BA-A67E-BEDF65CB4FC9}" dt="2024-04-03T18:00:18.992" v="14" actId="27636"/>
          <ac:spMkLst>
            <pc:docMk/>
            <pc:sldMk cId="4093501258" sldId="302"/>
            <ac:spMk id="9" creationId="{00000000-0000-0000-0000-000000000000}"/>
          </ac:spMkLst>
        </pc:spChg>
      </pc:sldChg>
      <pc:sldChg chg="modSp mod">
        <pc:chgData name="Sahra Karolina" userId="5a4e8828-2aa5-44a2-9194-29c0f585fe81" providerId="ADAL" clId="{72139BCE-540B-46BA-A67E-BEDF65CB4FC9}" dt="2024-04-03T18:00:18.775" v="9" actId="27636"/>
        <pc:sldMkLst>
          <pc:docMk/>
          <pc:sldMk cId="2312486818" sldId="304"/>
        </pc:sldMkLst>
        <pc:spChg chg="mod">
          <ac:chgData name="Sahra Karolina" userId="5a4e8828-2aa5-44a2-9194-29c0f585fe81" providerId="ADAL" clId="{72139BCE-540B-46BA-A67E-BEDF65CB4FC9}" dt="2024-04-03T18:00:18.775" v="9" actId="27636"/>
          <ac:spMkLst>
            <pc:docMk/>
            <pc:sldMk cId="2312486818" sldId="304"/>
            <ac:spMk id="3" creationId="{35E3EA69-4E0E-41BD-8095-A124225A2647}"/>
          </ac:spMkLst>
        </pc:spChg>
      </pc:sldChg>
      <pc:sldChg chg="modSp mod">
        <pc:chgData name="Sahra Karolina" userId="5a4e8828-2aa5-44a2-9194-29c0f585fe81" providerId="ADAL" clId="{72139BCE-540B-46BA-A67E-BEDF65CB4FC9}" dt="2024-04-03T18:00:18.860" v="10" actId="27636"/>
        <pc:sldMkLst>
          <pc:docMk/>
          <pc:sldMk cId="2763155350" sldId="310"/>
        </pc:sldMkLst>
        <pc:spChg chg="mod">
          <ac:chgData name="Sahra Karolina" userId="5a4e8828-2aa5-44a2-9194-29c0f585fe81" providerId="ADAL" clId="{72139BCE-540B-46BA-A67E-BEDF65CB4FC9}" dt="2024-04-03T18:00:18.860" v="10" actId="27636"/>
          <ac:spMkLst>
            <pc:docMk/>
            <pc:sldMk cId="2763155350" sldId="310"/>
            <ac:spMk id="5" creationId="{F8657664-A458-4DDD-ACC2-1D87FCD6FCA9}"/>
          </ac:spMkLst>
        </pc:spChg>
      </pc:sldChg>
      <pc:sldChg chg="modSp mod">
        <pc:chgData name="Sahra Karolina" userId="5a4e8828-2aa5-44a2-9194-29c0f585fe81" providerId="ADAL" clId="{72139BCE-540B-46BA-A67E-BEDF65CB4FC9}" dt="2024-04-03T18:00:18.874" v="11" actId="27636"/>
        <pc:sldMkLst>
          <pc:docMk/>
          <pc:sldMk cId="4220821353" sldId="311"/>
        </pc:sldMkLst>
        <pc:spChg chg="mod">
          <ac:chgData name="Sahra Karolina" userId="5a4e8828-2aa5-44a2-9194-29c0f585fe81" providerId="ADAL" clId="{72139BCE-540B-46BA-A67E-BEDF65CB4FC9}" dt="2024-04-03T18:00:18.874" v="11" actId="27636"/>
          <ac:spMkLst>
            <pc:docMk/>
            <pc:sldMk cId="4220821353" sldId="311"/>
            <ac:spMk id="6" creationId="{DD14AC8A-30D4-48E3-9B06-1BA6665623FE}"/>
          </ac:spMkLst>
        </pc:spChg>
      </pc:sldChg>
      <pc:sldChg chg="del">
        <pc:chgData name="Sahra Karolina" userId="5a4e8828-2aa5-44a2-9194-29c0f585fe81" providerId="ADAL" clId="{72139BCE-540B-46BA-A67E-BEDF65CB4FC9}" dt="2024-04-03T18:05:48.049" v="43" actId="47"/>
        <pc:sldMkLst>
          <pc:docMk/>
          <pc:sldMk cId="3726244123" sldId="314"/>
        </pc:sldMkLst>
      </pc:sldChg>
      <pc:sldChg chg="modSp add del mod setBg">
        <pc:chgData name="Sahra Karolina" userId="5a4e8828-2aa5-44a2-9194-29c0f585fe81" providerId="ADAL" clId="{72139BCE-540B-46BA-A67E-BEDF65CB4FC9}" dt="2024-04-03T18:05:12.246" v="42" actId="27636"/>
        <pc:sldMkLst>
          <pc:docMk/>
          <pc:sldMk cId="0" sldId="315"/>
        </pc:sldMkLst>
        <pc:spChg chg="mod">
          <ac:chgData name="Sahra Karolina" userId="5a4e8828-2aa5-44a2-9194-29c0f585fe81" providerId="ADAL" clId="{72139BCE-540B-46BA-A67E-BEDF65CB4FC9}" dt="2024-04-03T18:05:12.246" v="42" actId="27636"/>
          <ac:spMkLst>
            <pc:docMk/>
            <pc:sldMk cId="0" sldId="315"/>
            <ac:spMk id="4" creationId="{8C78BF28-2EAB-8130-3A2D-A53B8C78FD89}"/>
          </ac:spMkLst>
        </pc:spChg>
        <pc:spChg chg="mod">
          <ac:chgData name="Sahra Karolina" userId="5a4e8828-2aa5-44a2-9194-29c0f585fe81" providerId="ADAL" clId="{72139BCE-540B-46BA-A67E-BEDF65CB4FC9}" dt="2024-04-03T18:01:55.314" v="37" actId="27636"/>
          <ac:spMkLst>
            <pc:docMk/>
            <pc:sldMk cId="0" sldId="315"/>
            <ac:spMk id="59" creationId="{00000000-0000-0000-0000-000000000000}"/>
          </ac:spMkLst>
        </pc:spChg>
        <pc:spChg chg="mod">
          <ac:chgData name="Sahra Karolina" userId="5a4e8828-2aa5-44a2-9194-29c0f585fe81" providerId="ADAL" clId="{72139BCE-540B-46BA-A67E-BEDF65CB4FC9}" dt="2024-04-03T18:02:00.050" v="38" actId="20577"/>
          <ac:spMkLst>
            <pc:docMk/>
            <pc:sldMk cId="0" sldId="315"/>
            <ac:spMk id="60" creationId="{00000000-0000-0000-0000-000000000000}"/>
          </ac:spMkLst>
        </pc:spChg>
      </pc:sldChg>
      <pc:sldChg chg="add setBg">
        <pc:chgData name="Sahra Karolina" userId="5a4e8828-2aa5-44a2-9194-29c0f585fe81" providerId="ADAL" clId="{72139BCE-540B-46BA-A67E-BEDF65CB4FC9}" dt="2024-04-03T18:02:15.193" v="39"/>
        <pc:sldMkLst>
          <pc:docMk/>
          <pc:sldMk cId="3156103044" sldId="316"/>
        </pc:sldMkLst>
      </pc:sldChg>
      <pc:sldChg chg="new del">
        <pc:chgData name="Sahra Karolina" userId="5a4e8828-2aa5-44a2-9194-29c0f585fe81" providerId="ADAL" clId="{72139BCE-540B-46BA-A67E-BEDF65CB4FC9}" dt="2024-04-03T18:06:18.643" v="46" actId="47"/>
        <pc:sldMkLst>
          <pc:docMk/>
          <pc:sldMk cId="439897938" sldId="317"/>
        </pc:sldMkLst>
      </pc:sldChg>
      <pc:sldChg chg="add ord setBg">
        <pc:chgData name="Sahra Karolina" userId="5a4e8828-2aa5-44a2-9194-29c0f585fe81" providerId="ADAL" clId="{72139BCE-540B-46BA-A67E-BEDF65CB4FC9}" dt="2024-04-09T18:01:08.745" v="61"/>
        <pc:sldMkLst>
          <pc:docMk/>
          <pc:sldMk cId="3013506835" sldId="318"/>
        </pc:sldMkLst>
      </pc:sldChg>
      <pc:sldChg chg="add">
        <pc:chgData name="Sahra Karolina" userId="5a4e8828-2aa5-44a2-9194-29c0f585fe81" providerId="ADAL" clId="{72139BCE-540B-46BA-A67E-BEDF65CB4FC9}" dt="2024-04-03T18:07:00.564" v="47"/>
        <pc:sldMkLst>
          <pc:docMk/>
          <pc:sldMk cId="4178537893" sldId="319"/>
        </pc:sldMkLst>
      </pc:sldChg>
    </pc:docChg>
  </pc:docChgLst>
  <pc:docChgLst>
    <pc:chgData name="Sahra Karolina" userId="5a4e8828-2aa5-44a2-9194-29c0f585fe81" providerId="ADAL" clId="{267FC0C5-2835-4D83-8276-7AE6B1DC99F8}"/>
    <pc:docChg chg="custSel addSld delSld modSld">
      <pc:chgData name="Sahra Karolina" userId="5a4e8828-2aa5-44a2-9194-29c0f585fe81" providerId="ADAL" clId="{267FC0C5-2835-4D83-8276-7AE6B1DC99F8}" dt="2024-04-09T19:14:08.083" v="1743"/>
      <pc:docMkLst>
        <pc:docMk/>
      </pc:docMkLst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292640418" sldId="257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4099910411" sldId="258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973635683" sldId="259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250447538" sldId="260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4155139821" sldId="261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157769421" sldId="262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787379052" sldId="263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487522791" sldId="264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707066034" sldId="266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393135422" sldId="267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826055042" sldId="268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962659197" sldId="270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4193248381" sldId="271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787761757" sldId="272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245151627" sldId="274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813212532" sldId="275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923814071" sldId="278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807692159" sldId="279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565438495" sldId="280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7671606" sldId="281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864543896" sldId="284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153530900" sldId="285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534268284" sldId="286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50318468" sldId="287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31034681" sldId="288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870359386" sldId="289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000080945" sldId="290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967041859" sldId="291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810028977" sldId="292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731258650" sldId="294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676836469" sldId="295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219371161" sldId="296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561969011" sldId="297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743811513" sldId="298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326553983" sldId="299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806014202" sldId="300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598923552" sldId="301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4093501258" sldId="302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683778364" sldId="303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312486818" sldId="304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897949090" sldId="305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676125343" sldId="306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28350271" sldId="307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4030899264" sldId="308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1434944250" sldId="309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763155350" sldId="310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4220821353" sldId="311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126599192" sldId="312"/>
        </pc:sldMkLst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2270586500" sldId="313"/>
        </pc:sldMkLst>
      </pc:sldChg>
      <pc:sldChg chg="modSp mod">
        <pc:chgData name="Sahra Karolina" userId="5a4e8828-2aa5-44a2-9194-29c0f585fe81" providerId="ADAL" clId="{267FC0C5-2835-4D83-8276-7AE6B1DC99F8}" dt="2024-04-09T18:54:28.211" v="83" actId="27636"/>
        <pc:sldMkLst>
          <pc:docMk/>
          <pc:sldMk cId="0" sldId="315"/>
        </pc:sldMkLst>
        <pc:spChg chg="mod">
          <ac:chgData name="Sahra Karolina" userId="5a4e8828-2aa5-44a2-9194-29c0f585fe81" providerId="ADAL" clId="{267FC0C5-2835-4D83-8276-7AE6B1DC99F8}" dt="2024-04-09T18:54:28.211" v="83" actId="27636"/>
          <ac:spMkLst>
            <pc:docMk/>
            <pc:sldMk cId="0" sldId="315"/>
            <ac:spMk id="4" creationId="{8C78BF28-2EAB-8130-3A2D-A53B8C78FD89}"/>
          </ac:spMkLst>
        </pc:spChg>
        <pc:spChg chg="mod">
          <ac:chgData name="Sahra Karolina" userId="5a4e8828-2aa5-44a2-9194-29c0f585fe81" providerId="ADAL" clId="{267FC0C5-2835-4D83-8276-7AE6B1DC99F8}" dt="2024-04-09T18:54:05.542" v="18" actId="6549"/>
          <ac:spMkLst>
            <pc:docMk/>
            <pc:sldMk cId="0" sldId="315"/>
            <ac:spMk id="60" creationId="{00000000-0000-0000-0000-000000000000}"/>
          </ac:spMkLst>
        </pc:spChg>
      </pc:sldChg>
      <pc:sldChg chg="modSp new mod">
        <pc:chgData name="Sahra Karolina" userId="5a4e8828-2aa5-44a2-9194-29c0f585fe81" providerId="ADAL" clId="{267FC0C5-2835-4D83-8276-7AE6B1DC99F8}" dt="2024-04-09T18:55:32.061" v="181" actId="20577"/>
        <pc:sldMkLst>
          <pc:docMk/>
          <pc:sldMk cId="2263920038" sldId="316"/>
        </pc:sldMkLst>
        <pc:spChg chg="mod">
          <ac:chgData name="Sahra Karolina" userId="5a4e8828-2aa5-44a2-9194-29c0f585fe81" providerId="ADAL" clId="{267FC0C5-2835-4D83-8276-7AE6B1DC99F8}" dt="2024-04-09T18:55:32.061" v="181" actId="20577"/>
          <ac:spMkLst>
            <pc:docMk/>
            <pc:sldMk cId="2263920038" sldId="316"/>
            <ac:spMk id="2" creationId="{8097C796-DF86-5818-1EDE-00B2F2948F5E}"/>
          </ac:spMkLst>
        </pc:spChg>
        <pc:spChg chg="mod">
          <ac:chgData name="Sahra Karolina" userId="5a4e8828-2aa5-44a2-9194-29c0f585fe81" providerId="ADAL" clId="{267FC0C5-2835-4D83-8276-7AE6B1DC99F8}" dt="2024-04-09T18:55:22.907" v="152" actId="20577"/>
          <ac:spMkLst>
            <pc:docMk/>
            <pc:sldMk cId="2263920038" sldId="316"/>
            <ac:spMk id="3" creationId="{6DA6E57F-5445-E9A9-93B2-130F85960C15}"/>
          </ac:spMkLst>
        </pc:spChg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156103044" sldId="316"/>
        </pc:sldMkLst>
      </pc:sldChg>
      <pc:sldChg chg="modSp new mod">
        <pc:chgData name="Sahra Karolina" userId="5a4e8828-2aa5-44a2-9194-29c0f585fe81" providerId="ADAL" clId="{267FC0C5-2835-4D83-8276-7AE6B1DC99F8}" dt="2024-04-09T19:11:00.994" v="1446" actId="1076"/>
        <pc:sldMkLst>
          <pc:docMk/>
          <pc:sldMk cId="659733972" sldId="317"/>
        </pc:sldMkLst>
        <pc:spChg chg="mod">
          <ac:chgData name="Sahra Karolina" userId="5a4e8828-2aa5-44a2-9194-29c0f585fe81" providerId="ADAL" clId="{267FC0C5-2835-4D83-8276-7AE6B1DC99F8}" dt="2024-04-09T18:55:50.209" v="216" actId="20577"/>
          <ac:spMkLst>
            <pc:docMk/>
            <pc:sldMk cId="659733972" sldId="317"/>
            <ac:spMk id="2" creationId="{08D5DB54-656A-03FD-48F4-D1BE3A4387FB}"/>
          </ac:spMkLst>
        </pc:spChg>
        <pc:spChg chg="mod">
          <ac:chgData name="Sahra Karolina" userId="5a4e8828-2aa5-44a2-9194-29c0f585fe81" providerId="ADAL" clId="{267FC0C5-2835-4D83-8276-7AE6B1DC99F8}" dt="2024-04-09T19:11:00.994" v="1446" actId="1076"/>
          <ac:spMkLst>
            <pc:docMk/>
            <pc:sldMk cId="659733972" sldId="317"/>
            <ac:spMk id="3" creationId="{C1B761AA-E71F-6F8B-8D74-18DC874C9887}"/>
          </ac:spMkLst>
        </pc:spChg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3013506835" sldId="318"/>
        </pc:sldMkLst>
      </pc:sldChg>
      <pc:sldChg chg="modSp new mod">
        <pc:chgData name="Sahra Karolina" userId="5a4e8828-2aa5-44a2-9194-29c0f585fe81" providerId="ADAL" clId="{267FC0C5-2835-4D83-8276-7AE6B1DC99F8}" dt="2024-04-09T19:12:14.691" v="1489" actId="20577"/>
        <pc:sldMkLst>
          <pc:docMk/>
          <pc:sldMk cId="4219482213" sldId="318"/>
        </pc:sldMkLst>
        <pc:spChg chg="mod">
          <ac:chgData name="Sahra Karolina" userId="5a4e8828-2aa5-44a2-9194-29c0f585fe81" providerId="ADAL" clId="{267FC0C5-2835-4D83-8276-7AE6B1DC99F8}" dt="2024-04-09T18:56:26.666" v="313" actId="20577"/>
          <ac:spMkLst>
            <pc:docMk/>
            <pc:sldMk cId="4219482213" sldId="318"/>
            <ac:spMk id="2" creationId="{4EDE98F9-FC0B-C3B0-1938-34C4C5DBE381}"/>
          </ac:spMkLst>
        </pc:spChg>
        <pc:spChg chg="mod">
          <ac:chgData name="Sahra Karolina" userId="5a4e8828-2aa5-44a2-9194-29c0f585fe81" providerId="ADAL" clId="{267FC0C5-2835-4D83-8276-7AE6B1DC99F8}" dt="2024-04-09T19:12:14.691" v="1489" actId="20577"/>
          <ac:spMkLst>
            <pc:docMk/>
            <pc:sldMk cId="4219482213" sldId="318"/>
            <ac:spMk id="3" creationId="{1FE2A61A-735B-43EF-2580-B75429ACBFDB}"/>
          </ac:spMkLst>
        </pc:spChg>
      </pc:sldChg>
      <pc:sldChg chg="modSp new mod">
        <pc:chgData name="Sahra Karolina" userId="5a4e8828-2aa5-44a2-9194-29c0f585fe81" providerId="ADAL" clId="{267FC0C5-2835-4D83-8276-7AE6B1DC99F8}" dt="2024-04-09T19:14:01.319" v="1742" actId="27636"/>
        <pc:sldMkLst>
          <pc:docMk/>
          <pc:sldMk cId="2049194184" sldId="319"/>
        </pc:sldMkLst>
        <pc:spChg chg="mod">
          <ac:chgData name="Sahra Karolina" userId="5a4e8828-2aa5-44a2-9194-29c0f585fe81" providerId="ADAL" clId="{267FC0C5-2835-4D83-8276-7AE6B1DC99F8}" dt="2024-04-09T19:13:18.552" v="1643" actId="20577"/>
          <ac:spMkLst>
            <pc:docMk/>
            <pc:sldMk cId="2049194184" sldId="319"/>
            <ac:spMk id="2" creationId="{AA203D69-0A8B-F609-6FDF-2C36847297B3}"/>
          </ac:spMkLst>
        </pc:spChg>
        <pc:spChg chg="mod">
          <ac:chgData name="Sahra Karolina" userId="5a4e8828-2aa5-44a2-9194-29c0f585fe81" providerId="ADAL" clId="{267FC0C5-2835-4D83-8276-7AE6B1DC99F8}" dt="2024-04-09T19:14:01.319" v="1742" actId="27636"/>
          <ac:spMkLst>
            <pc:docMk/>
            <pc:sldMk cId="2049194184" sldId="319"/>
            <ac:spMk id="3" creationId="{A10261E7-38A8-C005-6F05-237628299249}"/>
          </ac:spMkLst>
        </pc:spChg>
      </pc:sldChg>
      <pc:sldChg chg="del">
        <pc:chgData name="Sahra Karolina" userId="5a4e8828-2aa5-44a2-9194-29c0f585fe81" providerId="ADAL" clId="{267FC0C5-2835-4D83-8276-7AE6B1DC99F8}" dt="2024-04-09T18:53:56.039" v="0" actId="47"/>
        <pc:sldMkLst>
          <pc:docMk/>
          <pc:sldMk cId="4178537893" sldId="319"/>
        </pc:sldMkLst>
      </pc:sldChg>
      <pc:sldChg chg="add setBg">
        <pc:chgData name="Sahra Karolina" userId="5a4e8828-2aa5-44a2-9194-29c0f585fe81" providerId="ADAL" clId="{267FC0C5-2835-4D83-8276-7AE6B1DC99F8}" dt="2024-04-09T19:14:08.083" v="1743"/>
        <pc:sldMkLst>
          <pc:docMk/>
          <pc:sldMk cId="4010165940" sldId="320"/>
        </pc:sldMkLst>
      </pc:sldChg>
      <pc:sldMasterChg chg="delSldLayout">
        <pc:chgData name="Sahra Karolina" userId="5a4e8828-2aa5-44a2-9194-29c0f585fe81" providerId="ADAL" clId="{267FC0C5-2835-4D83-8276-7AE6B1DC99F8}" dt="2024-04-09T18:53:56.039" v="0" actId="47"/>
        <pc:sldMasterMkLst>
          <pc:docMk/>
          <pc:sldMasterMk cId="1090562068" sldId="2147483660"/>
        </pc:sldMasterMkLst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3806203621" sldId="2147483672"/>
          </pc:sldLayoutMkLst>
        </pc:sldLayoutChg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2763610264" sldId="2147483673"/>
          </pc:sldLayoutMkLst>
        </pc:sldLayoutChg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226106829" sldId="2147483674"/>
          </pc:sldLayoutMkLst>
        </pc:sldLayoutChg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2713027336" sldId="2147483675"/>
          </pc:sldLayoutMkLst>
        </pc:sldLayoutChg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2007127778" sldId="2147483676"/>
          </pc:sldLayoutMkLst>
        </pc:sldLayoutChg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675705218" sldId="2147483677"/>
          </pc:sldLayoutMkLst>
        </pc:sldLayoutChg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3386403073" sldId="2147483678"/>
          </pc:sldLayoutMkLst>
        </pc:sldLayoutChg>
        <pc:sldLayoutChg chg="del">
          <pc:chgData name="Sahra Karolina" userId="5a4e8828-2aa5-44a2-9194-29c0f585fe81" providerId="ADAL" clId="{267FC0C5-2835-4D83-8276-7AE6B1DC99F8}" dt="2024-04-09T18:53:56.039" v="0" actId="47"/>
          <pc:sldLayoutMkLst>
            <pc:docMk/>
            <pc:sldMasterMk cId="1090562068" sldId="2147483660"/>
            <pc:sldLayoutMk cId="1330966238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52FF4-1851-42C3-A6C3-B44C48122D2B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616D-CC97-4A82-9BCC-3908F2024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78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36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73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20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708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49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039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0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90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80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185763C-352E-2CF0-7D00-E73394BE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8" y="-2336"/>
            <a:ext cx="12217163" cy="68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2348800" y="1872297"/>
            <a:ext cx="10493600" cy="108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pt-BR" sz="4000" b="1" dirty="0">
                <a:latin typeface="IBM Plex Sans"/>
                <a:ea typeface="IBM Plex Sans"/>
                <a:cs typeface="IBM Plex Sans"/>
                <a:sym typeface="IBM Plex Sans"/>
              </a:rPr>
              <a:t>Sahra Karolina</a:t>
            </a:r>
            <a:endParaRPr sz="4000"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2348800" y="1490467"/>
            <a:ext cx="4022000" cy="77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professor (a)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2348800" y="3776619"/>
            <a:ext cx="4022000" cy="108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pt-BR" dirty="0">
                <a:latin typeface="IBM Plex Sans"/>
                <a:ea typeface="IBM Plex Sans"/>
                <a:cs typeface="IBM Plex Sans"/>
                <a:sym typeface="IBM Plex Sans"/>
              </a:rPr>
              <a:t>Trabalho 01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8C78BF28-2EAB-8130-3A2D-A53B8C78FD89}"/>
              </a:ext>
            </a:extLst>
          </p:cNvPr>
          <p:cNvSpPr txBox="1">
            <a:spLocks/>
          </p:cNvSpPr>
          <p:nvPr/>
        </p:nvSpPr>
        <p:spPr>
          <a:xfrm>
            <a:off x="2348800" y="4188133"/>
            <a:ext cx="7851115" cy="1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94276"/>
            </a:pPr>
            <a:r>
              <a:rPr lang="pt-BR" sz="4400" b="1" dirty="0">
                <a:latin typeface="IBM Plex Sans"/>
                <a:ea typeface="IBM Plex Sans"/>
                <a:cs typeface="IBM Plex Sans"/>
                <a:sym typeface="IBM Plex Sans"/>
              </a:rPr>
              <a:t>Requisitos para o 1º Projeto Web</a:t>
            </a:r>
          </a:p>
          <a:p>
            <a:pPr>
              <a:buSzPct val="111111"/>
            </a:pPr>
            <a:endParaRPr lang="pt-BR" sz="37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C796-DF86-5818-1EDE-00B2F294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Calendário de apresentações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A6E57F-5445-E9A9-93B2-130F85960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23 de abril</a:t>
            </a:r>
          </a:p>
          <a:p>
            <a:r>
              <a:rPr lang="pt-BR" dirty="0"/>
              <a:t>24 de abril</a:t>
            </a:r>
          </a:p>
          <a:p>
            <a:r>
              <a:rPr lang="pt-BR" dirty="0"/>
              <a:t>30 de abril</a:t>
            </a:r>
          </a:p>
          <a:p>
            <a:r>
              <a:rPr lang="pt-BR" dirty="0"/>
              <a:t>07 de maio</a:t>
            </a:r>
          </a:p>
        </p:txBody>
      </p:sp>
    </p:spTree>
    <p:extLst>
      <p:ext uri="{BB962C8B-B14F-4D97-AF65-F5344CB8AC3E}">
        <p14:creationId xmlns:p14="http://schemas.microsoft.com/office/powerpoint/2010/main" val="22639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E98F9-FC0B-C3B0-1938-34C4C5D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2A61A-735B-43EF-2580-B75429ACB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3600" dirty="0"/>
              <a:t>No máximo 6 alunos por Grupo</a:t>
            </a:r>
          </a:p>
          <a:p>
            <a:endParaRPr lang="pt-BR" sz="3600" dirty="0"/>
          </a:p>
          <a:p>
            <a:r>
              <a:rPr lang="pt-BR" sz="3600" dirty="0"/>
              <a:t>Até no máximo 20 minutos pra mostrar o projeto</a:t>
            </a:r>
          </a:p>
          <a:p>
            <a:endParaRPr lang="pt-BR" sz="3600" dirty="0"/>
          </a:p>
          <a:p>
            <a:r>
              <a:rPr lang="pt-BR" sz="3600" dirty="0"/>
              <a:t>As notas são individuais</a:t>
            </a:r>
          </a:p>
          <a:p>
            <a:endParaRPr lang="pt-BR" sz="3600" dirty="0"/>
          </a:p>
          <a:p>
            <a:r>
              <a:rPr lang="pt-BR" sz="3600" dirty="0"/>
              <a:t>Entrega de Relatório (descrição dos requisitos + descrição da contribuição de cada membro do grupo no desenvolvimento do projeto)</a:t>
            </a:r>
          </a:p>
          <a:p>
            <a:endParaRPr lang="pt-BR" sz="3600" dirty="0"/>
          </a:p>
          <a:p>
            <a:r>
              <a:rPr lang="pt-BR" sz="3600" dirty="0"/>
              <a:t>Demonstração da aplicação web desenvolvida (códigos e interfaces)</a:t>
            </a:r>
          </a:p>
        </p:txBody>
      </p:sp>
    </p:spTree>
    <p:extLst>
      <p:ext uri="{BB962C8B-B14F-4D97-AF65-F5344CB8AC3E}">
        <p14:creationId xmlns:p14="http://schemas.microsoft.com/office/powerpoint/2010/main" val="421948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5DB54-656A-03FD-48F4-D1BE3A43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B761AA-E71F-6F8B-8D74-18DC874C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72838"/>
            <a:ext cx="11360800" cy="4555200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/>
              <a:t>Desenvolver um Projeto Web contendo, no mínimo, os seguintes recursos:</a:t>
            </a:r>
          </a:p>
          <a:p>
            <a:pPr lvl="1"/>
            <a:r>
              <a:rPr lang="pt-BR" sz="3000" dirty="0"/>
              <a:t>8 páginas (links âncoras não contam)</a:t>
            </a:r>
          </a:p>
          <a:p>
            <a:pPr lvl="1"/>
            <a:r>
              <a:rPr lang="pt-BR" sz="3000" dirty="0"/>
              <a:t>Navegação entre páginas </a:t>
            </a:r>
          </a:p>
          <a:p>
            <a:pPr lvl="1"/>
            <a:r>
              <a:rPr lang="pt-BR" sz="3000" dirty="0"/>
              <a:t>3 imagens</a:t>
            </a:r>
          </a:p>
          <a:p>
            <a:pPr lvl="1"/>
            <a:r>
              <a:rPr lang="pt-BR" sz="3000" dirty="0"/>
              <a:t>1 áudio</a:t>
            </a:r>
          </a:p>
          <a:p>
            <a:pPr lvl="1"/>
            <a:r>
              <a:rPr lang="pt-BR" sz="3000" dirty="0"/>
              <a:t>1 vídeo</a:t>
            </a:r>
          </a:p>
          <a:p>
            <a:pPr lvl="1"/>
            <a:r>
              <a:rPr lang="pt-BR" sz="3000" dirty="0"/>
              <a:t>Estilização com CSS em </a:t>
            </a:r>
            <a:r>
              <a:rPr lang="pt-BR" sz="3000" dirty="0" err="1"/>
              <a:t>Tags</a:t>
            </a:r>
            <a:r>
              <a:rPr lang="pt-BR" sz="3000" dirty="0"/>
              <a:t>, Classes e Ids</a:t>
            </a:r>
          </a:p>
          <a:p>
            <a:pPr lvl="1"/>
            <a:r>
              <a:rPr lang="pt-BR" sz="3000" dirty="0"/>
              <a:t>1 Formulário</a:t>
            </a:r>
          </a:p>
          <a:p>
            <a:pPr lvl="1"/>
            <a:r>
              <a:rPr lang="pt-BR" sz="3000" dirty="0"/>
              <a:t>Estruturação do HTML com &lt;header&gt;&lt;</a:t>
            </a:r>
            <a:r>
              <a:rPr lang="pt-BR" sz="3000" dirty="0" err="1"/>
              <a:t>section</a:t>
            </a:r>
            <a:r>
              <a:rPr lang="pt-BR" sz="3000" dirty="0"/>
              <a:t>&gt;&lt;</a:t>
            </a:r>
            <a:r>
              <a:rPr lang="pt-BR" sz="3000" dirty="0" err="1"/>
              <a:t>footer</a:t>
            </a:r>
            <a:r>
              <a:rPr lang="pt-BR" sz="3000" dirty="0"/>
              <a:t>&gt; etc.</a:t>
            </a:r>
          </a:p>
          <a:p>
            <a:pPr lvl="1"/>
            <a:r>
              <a:rPr lang="pt-BR" sz="3000" dirty="0"/>
              <a:t>Uso de 3 eventos de interação com o usuário com Javascript Dom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65973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03D69-0A8B-F609-6FDF-2C368472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Temas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0261E7-38A8-C005-6F05-23762829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Portifólio pessoal</a:t>
            </a:r>
          </a:p>
          <a:p>
            <a:r>
              <a:rPr lang="pt-BR" sz="2800" dirty="0"/>
              <a:t>Blog</a:t>
            </a:r>
          </a:p>
          <a:p>
            <a:r>
              <a:rPr lang="pt-BR" sz="2800" dirty="0"/>
              <a:t>Loja Virtual</a:t>
            </a:r>
          </a:p>
          <a:p>
            <a:r>
              <a:rPr lang="pt-BR" sz="2800" dirty="0"/>
              <a:t>Site de receitas</a:t>
            </a:r>
          </a:p>
          <a:p>
            <a:r>
              <a:rPr lang="pt-BR" sz="2800" dirty="0"/>
              <a:t>Plataforma de aprendizado </a:t>
            </a:r>
          </a:p>
          <a:p>
            <a:r>
              <a:rPr lang="pt-BR" sz="2800" dirty="0"/>
              <a:t>Blog de viagens</a:t>
            </a:r>
          </a:p>
          <a:p>
            <a:r>
              <a:rPr lang="pt-BR" sz="2800" dirty="0"/>
              <a:t>Catálogo de filmes</a:t>
            </a:r>
          </a:p>
          <a:p>
            <a:r>
              <a:rPr lang="pt-BR" sz="2800" dirty="0"/>
              <a:t>Galeria de arte online</a:t>
            </a:r>
          </a:p>
          <a:p>
            <a:r>
              <a:rPr lang="pt-BR" sz="2800" dirty="0" err="1"/>
              <a:t>Etc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91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185763C-352E-2CF0-7D00-E73394BE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8" y="-2336"/>
            <a:ext cx="12217163" cy="68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6594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172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Georgia Pro Semibold</vt:lpstr>
      <vt:lpstr>IBM Plex Sans</vt:lpstr>
      <vt:lpstr>RocaVTI</vt:lpstr>
      <vt:lpstr>Apresentação do PowerPoint</vt:lpstr>
      <vt:lpstr>Sahra Karolina</vt:lpstr>
      <vt:lpstr>Calendário de apresentações</vt:lpstr>
      <vt:lpstr>Regras</vt:lpstr>
      <vt:lpstr>Instruções</vt:lpstr>
      <vt:lpstr>Sugestão de Temas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DAI: Javascript DOM</dc:title>
  <dc:creator>Sahra Karolina</dc:creator>
  <cp:lastModifiedBy>Sahra Karolina</cp:lastModifiedBy>
  <cp:revision>71</cp:revision>
  <dcterms:created xsi:type="dcterms:W3CDTF">2022-11-03T13:59:55Z</dcterms:created>
  <dcterms:modified xsi:type="dcterms:W3CDTF">2024-04-09T19:14:09Z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2022-11-03T14:31:06Z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f1b75f59-9f20-43a8-9431-06c9117c4018</vt:lpwstr>
  </property>
  <property fmtid="{D5CDD505-2E9C-101B-9397-08002B2CF9AE}" pid="7" name="MSIP_Label_defa4170-0d19-0005-0004-bc88714345d2_ActionId">
    <vt:lpwstr>8179f550-e528-4ed6-8030-3f7eb12ae8c6</vt:lpwstr>
  </property>
  <property fmtid="{D5CDD505-2E9C-101B-9397-08002B2CF9AE}" pid="8" name="MSIP_Label_defa4170-0d19-0005-0004-bc88714345d2_ContentBits">
    <vt:lpwstr>0</vt:lpwstr>
  </property>
</Properties>
</file>