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E333-7C75-1C84-B33C-4B2055401F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399A2E-1929-2874-50E2-10D475B7D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66E1CD-BEB7-6ABB-4A78-CF9A0F4ABCE1}"/>
              </a:ext>
            </a:extLst>
          </p:cNvPr>
          <p:cNvSpPr>
            <a:spLocks noGrp="1"/>
          </p:cNvSpPr>
          <p:nvPr>
            <p:ph type="dt" sz="half" idx="10"/>
          </p:nvPr>
        </p:nvSpPr>
        <p:spPr/>
        <p:txBody>
          <a:bodyPr/>
          <a:lstStyle/>
          <a:p>
            <a:fld id="{D01FEDAE-8C74-4671-9859-667F1808560A}" type="datetimeFigureOut">
              <a:rPr lang="en-IN" smtClean="0"/>
              <a:t>02-03-2023</a:t>
            </a:fld>
            <a:endParaRPr lang="en-IN"/>
          </a:p>
        </p:txBody>
      </p:sp>
      <p:sp>
        <p:nvSpPr>
          <p:cNvPr id="5" name="Footer Placeholder 4">
            <a:extLst>
              <a:ext uri="{FF2B5EF4-FFF2-40B4-BE49-F238E27FC236}">
                <a16:creationId xmlns:a16="http://schemas.microsoft.com/office/drawing/2014/main" id="{472CF0F4-3F81-A169-7EE6-9F5BFD2382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40534C-501C-6959-212B-12F069E8EDFB}"/>
              </a:ext>
            </a:extLst>
          </p:cNvPr>
          <p:cNvSpPr>
            <a:spLocks noGrp="1"/>
          </p:cNvSpPr>
          <p:nvPr>
            <p:ph type="sldNum" sz="quarter" idx="12"/>
          </p:nvPr>
        </p:nvSpPr>
        <p:spPr/>
        <p:txBody>
          <a:bodyPr/>
          <a:lstStyle/>
          <a:p>
            <a:fld id="{158650BE-4FE9-4B2D-AC9B-1C0B6FE5985F}" type="slidenum">
              <a:rPr lang="en-IN" smtClean="0"/>
              <a:t>‹#›</a:t>
            </a:fld>
            <a:endParaRPr lang="en-IN"/>
          </a:p>
        </p:txBody>
      </p:sp>
    </p:spTree>
    <p:extLst>
      <p:ext uri="{BB962C8B-B14F-4D97-AF65-F5344CB8AC3E}">
        <p14:creationId xmlns:p14="http://schemas.microsoft.com/office/powerpoint/2010/main" val="2836626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0769-5FFD-055E-32DA-94B5AFC128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4B42D2-B6A5-9B7F-6A71-1DD800F69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2FE398-8791-CBDB-148A-ABAC7F0379BC}"/>
              </a:ext>
            </a:extLst>
          </p:cNvPr>
          <p:cNvSpPr>
            <a:spLocks noGrp="1"/>
          </p:cNvSpPr>
          <p:nvPr>
            <p:ph type="dt" sz="half" idx="10"/>
          </p:nvPr>
        </p:nvSpPr>
        <p:spPr/>
        <p:txBody>
          <a:bodyPr/>
          <a:lstStyle/>
          <a:p>
            <a:fld id="{D01FEDAE-8C74-4671-9859-667F1808560A}" type="datetimeFigureOut">
              <a:rPr lang="en-IN" smtClean="0"/>
              <a:t>02-03-2023</a:t>
            </a:fld>
            <a:endParaRPr lang="en-IN"/>
          </a:p>
        </p:txBody>
      </p:sp>
      <p:sp>
        <p:nvSpPr>
          <p:cNvPr id="5" name="Footer Placeholder 4">
            <a:extLst>
              <a:ext uri="{FF2B5EF4-FFF2-40B4-BE49-F238E27FC236}">
                <a16:creationId xmlns:a16="http://schemas.microsoft.com/office/drawing/2014/main" id="{A65F99CA-484F-9356-066E-3ADB4D0516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77D2F-80A5-935E-4819-0FCBF215BCA5}"/>
              </a:ext>
            </a:extLst>
          </p:cNvPr>
          <p:cNvSpPr>
            <a:spLocks noGrp="1"/>
          </p:cNvSpPr>
          <p:nvPr>
            <p:ph type="sldNum" sz="quarter" idx="12"/>
          </p:nvPr>
        </p:nvSpPr>
        <p:spPr/>
        <p:txBody>
          <a:bodyPr/>
          <a:lstStyle/>
          <a:p>
            <a:fld id="{158650BE-4FE9-4B2D-AC9B-1C0B6FE5985F}" type="slidenum">
              <a:rPr lang="en-IN" smtClean="0"/>
              <a:t>‹#›</a:t>
            </a:fld>
            <a:endParaRPr lang="en-IN"/>
          </a:p>
        </p:txBody>
      </p:sp>
    </p:spTree>
    <p:extLst>
      <p:ext uri="{BB962C8B-B14F-4D97-AF65-F5344CB8AC3E}">
        <p14:creationId xmlns:p14="http://schemas.microsoft.com/office/powerpoint/2010/main" val="227951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7C2A2-E0CF-3B84-47C8-FFCFBB72D9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6C14A9-732D-836D-E7FE-C093686883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66A543-28AB-F641-BE7D-13C53F23B584}"/>
              </a:ext>
            </a:extLst>
          </p:cNvPr>
          <p:cNvSpPr>
            <a:spLocks noGrp="1"/>
          </p:cNvSpPr>
          <p:nvPr>
            <p:ph type="dt" sz="half" idx="10"/>
          </p:nvPr>
        </p:nvSpPr>
        <p:spPr/>
        <p:txBody>
          <a:bodyPr/>
          <a:lstStyle/>
          <a:p>
            <a:fld id="{D01FEDAE-8C74-4671-9859-667F1808560A}" type="datetimeFigureOut">
              <a:rPr lang="en-IN" smtClean="0"/>
              <a:t>02-03-2023</a:t>
            </a:fld>
            <a:endParaRPr lang="en-IN"/>
          </a:p>
        </p:txBody>
      </p:sp>
      <p:sp>
        <p:nvSpPr>
          <p:cNvPr id="5" name="Footer Placeholder 4">
            <a:extLst>
              <a:ext uri="{FF2B5EF4-FFF2-40B4-BE49-F238E27FC236}">
                <a16:creationId xmlns:a16="http://schemas.microsoft.com/office/drawing/2014/main" id="{D502A5E0-B9FF-C250-91DB-738CFEC86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530B7-DE8C-C8A3-82BC-C064E6036684}"/>
              </a:ext>
            </a:extLst>
          </p:cNvPr>
          <p:cNvSpPr>
            <a:spLocks noGrp="1"/>
          </p:cNvSpPr>
          <p:nvPr>
            <p:ph type="sldNum" sz="quarter" idx="12"/>
          </p:nvPr>
        </p:nvSpPr>
        <p:spPr/>
        <p:txBody>
          <a:bodyPr/>
          <a:lstStyle/>
          <a:p>
            <a:fld id="{158650BE-4FE9-4B2D-AC9B-1C0B6FE5985F}" type="slidenum">
              <a:rPr lang="en-IN" smtClean="0"/>
              <a:t>‹#›</a:t>
            </a:fld>
            <a:endParaRPr lang="en-IN"/>
          </a:p>
        </p:txBody>
      </p:sp>
    </p:spTree>
    <p:extLst>
      <p:ext uri="{BB962C8B-B14F-4D97-AF65-F5344CB8AC3E}">
        <p14:creationId xmlns:p14="http://schemas.microsoft.com/office/powerpoint/2010/main" val="3857908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8B0C-7F6E-EA26-2F0D-111648CE6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141247-DD79-CB00-9E7D-F813242FA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F8AF4-5953-ABAF-FE94-204B6F4E351D}"/>
              </a:ext>
            </a:extLst>
          </p:cNvPr>
          <p:cNvSpPr>
            <a:spLocks noGrp="1"/>
          </p:cNvSpPr>
          <p:nvPr>
            <p:ph type="dt" sz="half" idx="10"/>
          </p:nvPr>
        </p:nvSpPr>
        <p:spPr/>
        <p:txBody>
          <a:bodyPr/>
          <a:lstStyle/>
          <a:p>
            <a:fld id="{D01FEDAE-8C74-4671-9859-667F1808560A}" type="datetimeFigureOut">
              <a:rPr lang="en-IN" smtClean="0"/>
              <a:t>02-03-2023</a:t>
            </a:fld>
            <a:endParaRPr lang="en-IN"/>
          </a:p>
        </p:txBody>
      </p:sp>
      <p:sp>
        <p:nvSpPr>
          <p:cNvPr id="5" name="Footer Placeholder 4">
            <a:extLst>
              <a:ext uri="{FF2B5EF4-FFF2-40B4-BE49-F238E27FC236}">
                <a16:creationId xmlns:a16="http://schemas.microsoft.com/office/drawing/2014/main" id="{D8DA3A3E-C55E-9D0C-0381-2BF1D1605A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D331D8-3720-F450-C592-177A0737BAD0}"/>
              </a:ext>
            </a:extLst>
          </p:cNvPr>
          <p:cNvSpPr>
            <a:spLocks noGrp="1"/>
          </p:cNvSpPr>
          <p:nvPr>
            <p:ph type="sldNum" sz="quarter" idx="12"/>
          </p:nvPr>
        </p:nvSpPr>
        <p:spPr/>
        <p:txBody>
          <a:bodyPr/>
          <a:lstStyle/>
          <a:p>
            <a:fld id="{158650BE-4FE9-4B2D-AC9B-1C0B6FE5985F}" type="slidenum">
              <a:rPr lang="en-IN" smtClean="0"/>
              <a:t>‹#›</a:t>
            </a:fld>
            <a:endParaRPr lang="en-IN"/>
          </a:p>
        </p:txBody>
      </p:sp>
    </p:spTree>
    <p:extLst>
      <p:ext uri="{BB962C8B-B14F-4D97-AF65-F5344CB8AC3E}">
        <p14:creationId xmlns:p14="http://schemas.microsoft.com/office/powerpoint/2010/main" val="398889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53D1-18A4-85E1-0FAC-6FE3B113C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3F3532-85EB-46C1-FF3A-C49D792B56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432C57-E8B9-85F5-1675-2A05F8C9B52A}"/>
              </a:ext>
            </a:extLst>
          </p:cNvPr>
          <p:cNvSpPr>
            <a:spLocks noGrp="1"/>
          </p:cNvSpPr>
          <p:nvPr>
            <p:ph type="dt" sz="half" idx="10"/>
          </p:nvPr>
        </p:nvSpPr>
        <p:spPr/>
        <p:txBody>
          <a:bodyPr/>
          <a:lstStyle/>
          <a:p>
            <a:fld id="{D01FEDAE-8C74-4671-9859-667F1808560A}" type="datetimeFigureOut">
              <a:rPr lang="en-IN" smtClean="0"/>
              <a:t>02-03-2023</a:t>
            </a:fld>
            <a:endParaRPr lang="en-IN"/>
          </a:p>
        </p:txBody>
      </p:sp>
      <p:sp>
        <p:nvSpPr>
          <p:cNvPr id="5" name="Footer Placeholder 4">
            <a:extLst>
              <a:ext uri="{FF2B5EF4-FFF2-40B4-BE49-F238E27FC236}">
                <a16:creationId xmlns:a16="http://schemas.microsoft.com/office/drawing/2014/main" id="{518AF645-6AAC-0FEE-21D0-DA883DFF1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A0AA0E-8120-B731-7F11-7A87E80AD7B0}"/>
              </a:ext>
            </a:extLst>
          </p:cNvPr>
          <p:cNvSpPr>
            <a:spLocks noGrp="1"/>
          </p:cNvSpPr>
          <p:nvPr>
            <p:ph type="sldNum" sz="quarter" idx="12"/>
          </p:nvPr>
        </p:nvSpPr>
        <p:spPr/>
        <p:txBody>
          <a:bodyPr/>
          <a:lstStyle/>
          <a:p>
            <a:fld id="{158650BE-4FE9-4B2D-AC9B-1C0B6FE5985F}" type="slidenum">
              <a:rPr lang="en-IN" smtClean="0"/>
              <a:t>‹#›</a:t>
            </a:fld>
            <a:endParaRPr lang="en-IN"/>
          </a:p>
        </p:txBody>
      </p:sp>
    </p:spTree>
    <p:extLst>
      <p:ext uri="{BB962C8B-B14F-4D97-AF65-F5344CB8AC3E}">
        <p14:creationId xmlns:p14="http://schemas.microsoft.com/office/powerpoint/2010/main" val="15748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D9B2-229B-C3B2-6B89-AD66CB1BEF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709F17-09A5-257F-C54A-AFF1A16FA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2DE137-1CA5-E34A-D973-1B78FC425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DC8D19-1D47-AAD1-F4CC-26B94E40140D}"/>
              </a:ext>
            </a:extLst>
          </p:cNvPr>
          <p:cNvSpPr>
            <a:spLocks noGrp="1"/>
          </p:cNvSpPr>
          <p:nvPr>
            <p:ph type="dt" sz="half" idx="10"/>
          </p:nvPr>
        </p:nvSpPr>
        <p:spPr/>
        <p:txBody>
          <a:bodyPr/>
          <a:lstStyle/>
          <a:p>
            <a:fld id="{D01FEDAE-8C74-4671-9859-667F1808560A}" type="datetimeFigureOut">
              <a:rPr lang="en-IN" smtClean="0"/>
              <a:t>02-03-2023</a:t>
            </a:fld>
            <a:endParaRPr lang="en-IN"/>
          </a:p>
        </p:txBody>
      </p:sp>
      <p:sp>
        <p:nvSpPr>
          <p:cNvPr id="6" name="Footer Placeholder 5">
            <a:extLst>
              <a:ext uri="{FF2B5EF4-FFF2-40B4-BE49-F238E27FC236}">
                <a16:creationId xmlns:a16="http://schemas.microsoft.com/office/drawing/2014/main" id="{C64A8A1A-3AC8-0EC5-6017-11DA68D5FA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F7CC6D-373D-87E3-042F-DBB82E660E40}"/>
              </a:ext>
            </a:extLst>
          </p:cNvPr>
          <p:cNvSpPr>
            <a:spLocks noGrp="1"/>
          </p:cNvSpPr>
          <p:nvPr>
            <p:ph type="sldNum" sz="quarter" idx="12"/>
          </p:nvPr>
        </p:nvSpPr>
        <p:spPr/>
        <p:txBody>
          <a:bodyPr/>
          <a:lstStyle/>
          <a:p>
            <a:fld id="{158650BE-4FE9-4B2D-AC9B-1C0B6FE5985F}" type="slidenum">
              <a:rPr lang="en-IN" smtClean="0"/>
              <a:t>‹#›</a:t>
            </a:fld>
            <a:endParaRPr lang="en-IN"/>
          </a:p>
        </p:txBody>
      </p:sp>
    </p:spTree>
    <p:extLst>
      <p:ext uri="{BB962C8B-B14F-4D97-AF65-F5344CB8AC3E}">
        <p14:creationId xmlns:p14="http://schemas.microsoft.com/office/powerpoint/2010/main" val="334384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7D1B-A050-EA3C-BFA9-EF2948E6C9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4470F7-5191-97BC-1150-F26F57B92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1315D9-B14E-86A5-78F9-E578A702C6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8A4559-3454-F55F-B3DE-85EABD22EA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E32F9-3801-8456-5ADC-51DBFD72D7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6E8510-0C8C-56B1-DB44-78145FF682BE}"/>
              </a:ext>
            </a:extLst>
          </p:cNvPr>
          <p:cNvSpPr>
            <a:spLocks noGrp="1"/>
          </p:cNvSpPr>
          <p:nvPr>
            <p:ph type="dt" sz="half" idx="10"/>
          </p:nvPr>
        </p:nvSpPr>
        <p:spPr/>
        <p:txBody>
          <a:bodyPr/>
          <a:lstStyle/>
          <a:p>
            <a:fld id="{D01FEDAE-8C74-4671-9859-667F1808560A}" type="datetimeFigureOut">
              <a:rPr lang="en-IN" smtClean="0"/>
              <a:t>02-03-2023</a:t>
            </a:fld>
            <a:endParaRPr lang="en-IN"/>
          </a:p>
        </p:txBody>
      </p:sp>
      <p:sp>
        <p:nvSpPr>
          <p:cNvPr id="8" name="Footer Placeholder 7">
            <a:extLst>
              <a:ext uri="{FF2B5EF4-FFF2-40B4-BE49-F238E27FC236}">
                <a16:creationId xmlns:a16="http://schemas.microsoft.com/office/drawing/2014/main" id="{83D678F6-2249-18EE-0BCF-C97EADD7E8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DB171E-5042-B6FA-DEFC-89D22B5DAF36}"/>
              </a:ext>
            </a:extLst>
          </p:cNvPr>
          <p:cNvSpPr>
            <a:spLocks noGrp="1"/>
          </p:cNvSpPr>
          <p:nvPr>
            <p:ph type="sldNum" sz="quarter" idx="12"/>
          </p:nvPr>
        </p:nvSpPr>
        <p:spPr/>
        <p:txBody>
          <a:bodyPr/>
          <a:lstStyle/>
          <a:p>
            <a:fld id="{158650BE-4FE9-4B2D-AC9B-1C0B6FE5985F}" type="slidenum">
              <a:rPr lang="en-IN" smtClean="0"/>
              <a:t>‹#›</a:t>
            </a:fld>
            <a:endParaRPr lang="en-IN"/>
          </a:p>
        </p:txBody>
      </p:sp>
    </p:spTree>
    <p:extLst>
      <p:ext uri="{BB962C8B-B14F-4D97-AF65-F5344CB8AC3E}">
        <p14:creationId xmlns:p14="http://schemas.microsoft.com/office/powerpoint/2010/main" val="453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E0DE-367F-73C7-118B-BB7CA279C9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5E89E0-C4B1-295D-2D42-616167E6854E}"/>
              </a:ext>
            </a:extLst>
          </p:cNvPr>
          <p:cNvSpPr>
            <a:spLocks noGrp="1"/>
          </p:cNvSpPr>
          <p:nvPr>
            <p:ph type="dt" sz="half" idx="10"/>
          </p:nvPr>
        </p:nvSpPr>
        <p:spPr/>
        <p:txBody>
          <a:bodyPr/>
          <a:lstStyle/>
          <a:p>
            <a:fld id="{D01FEDAE-8C74-4671-9859-667F1808560A}" type="datetimeFigureOut">
              <a:rPr lang="en-IN" smtClean="0"/>
              <a:t>02-03-2023</a:t>
            </a:fld>
            <a:endParaRPr lang="en-IN"/>
          </a:p>
        </p:txBody>
      </p:sp>
      <p:sp>
        <p:nvSpPr>
          <p:cNvPr id="4" name="Footer Placeholder 3">
            <a:extLst>
              <a:ext uri="{FF2B5EF4-FFF2-40B4-BE49-F238E27FC236}">
                <a16:creationId xmlns:a16="http://schemas.microsoft.com/office/drawing/2014/main" id="{867DDC14-7228-9AE3-1CF4-0D7D0992B2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F0FE5F-A1B3-F338-3098-84B81A3E6154}"/>
              </a:ext>
            </a:extLst>
          </p:cNvPr>
          <p:cNvSpPr>
            <a:spLocks noGrp="1"/>
          </p:cNvSpPr>
          <p:nvPr>
            <p:ph type="sldNum" sz="quarter" idx="12"/>
          </p:nvPr>
        </p:nvSpPr>
        <p:spPr/>
        <p:txBody>
          <a:bodyPr/>
          <a:lstStyle/>
          <a:p>
            <a:fld id="{158650BE-4FE9-4B2D-AC9B-1C0B6FE5985F}" type="slidenum">
              <a:rPr lang="en-IN" smtClean="0"/>
              <a:t>‹#›</a:t>
            </a:fld>
            <a:endParaRPr lang="en-IN"/>
          </a:p>
        </p:txBody>
      </p:sp>
    </p:spTree>
    <p:extLst>
      <p:ext uri="{BB962C8B-B14F-4D97-AF65-F5344CB8AC3E}">
        <p14:creationId xmlns:p14="http://schemas.microsoft.com/office/powerpoint/2010/main" val="4276778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244C5-961C-E657-2972-3FFF8AE98631}"/>
              </a:ext>
            </a:extLst>
          </p:cNvPr>
          <p:cNvSpPr>
            <a:spLocks noGrp="1"/>
          </p:cNvSpPr>
          <p:nvPr>
            <p:ph type="dt" sz="half" idx="10"/>
          </p:nvPr>
        </p:nvSpPr>
        <p:spPr/>
        <p:txBody>
          <a:bodyPr/>
          <a:lstStyle/>
          <a:p>
            <a:fld id="{D01FEDAE-8C74-4671-9859-667F1808560A}" type="datetimeFigureOut">
              <a:rPr lang="en-IN" smtClean="0"/>
              <a:t>02-03-2023</a:t>
            </a:fld>
            <a:endParaRPr lang="en-IN"/>
          </a:p>
        </p:txBody>
      </p:sp>
      <p:sp>
        <p:nvSpPr>
          <p:cNvPr id="3" name="Footer Placeholder 2">
            <a:extLst>
              <a:ext uri="{FF2B5EF4-FFF2-40B4-BE49-F238E27FC236}">
                <a16:creationId xmlns:a16="http://schemas.microsoft.com/office/drawing/2014/main" id="{770967E7-6D00-AA9D-2BF6-489E7DBEF3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ACD20E-714E-553E-EE62-353020FD80C7}"/>
              </a:ext>
            </a:extLst>
          </p:cNvPr>
          <p:cNvSpPr>
            <a:spLocks noGrp="1"/>
          </p:cNvSpPr>
          <p:nvPr>
            <p:ph type="sldNum" sz="quarter" idx="12"/>
          </p:nvPr>
        </p:nvSpPr>
        <p:spPr/>
        <p:txBody>
          <a:bodyPr/>
          <a:lstStyle/>
          <a:p>
            <a:fld id="{158650BE-4FE9-4B2D-AC9B-1C0B6FE5985F}" type="slidenum">
              <a:rPr lang="en-IN" smtClean="0"/>
              <a:t>‹#›</a:t>
            </a:fld>
            <a:endParaRPr lang="en-IN"/>
          </a:p>
        </p:txBody>
      </p:sp>
    </p:spTree>
    <p:extLst>
      <p:ext uri="{BB962C8B-B14F-4D97-AF65-F5344CB8AC3E}">
        <p14:creationId xmlns:p14="http://schemas.microsoft.com/office/powerpoint/2010/main" val="13949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55AE-63CC-D300-7A6E-79F15102D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4DC424-9DD3-1677-6FEF-2B3FAB1012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13908F-A7B9-37FF-6A38-09DD36B75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3BBE3-58F9-E2FA-65F5-10E979292601}"/>
              </a:ext>
            </a:extLst>
          </p:cNvPr>
          <p:cNvSpPr>
            <a:spLocks noGrp="1"/>
          </p:cNvSpPr>
          <p:nvPr>
            <p:ph type="dt" sz="half" idx="10"/>
          </p:nvPr>
        </p:nvSpPr>
        <p:spPr/>
        <p:txBody>
          <a:bodyPr/>
          <a:lstStyle/>
          <a:p>
            <a:fld id="{D01FEDAE-8C74-4671-9859-667F1808560A}" type="datetimeFigureOut">
              <a:rPr lang="en-IN" smtClean="0"/>
              <a:t>02-03-2023</a:t>
            </a:fld>
            <a:endParaRPr lang="en-IN"/>
          </a:p>
        </p:txBody>
      </p:sp>
      <p:sp>
        <p:nvSpPr>
          <p:cNvPr id="6" name="Footer Placeholder 5">
            <a:extLst>
              <a:ext uri="{FF2B5EF4-FFF2-40B4-BE49-F238E27FC236}">
                <a16:creationId xmlns:a16="http://schemas.microsoft.com/office/drawing/2014/main" id="{BD8BD1F8-F47A-AB77-E6D5-E6E556674F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A1A0F0-36F4-3C6E-08AC-3CF3E53B0FFA}"/>
              </a:ext>
            </a:extLst>
          </p:cNvPr>
          <p:cNvSpPr>
            <a:spLocks noGrp="1"/>
          </p:cNvSpPr>
          <p:nvPr>
            <p:ph type="sldNum" sz="quarter" idx="12"/>
          </p:nvPr>
        </p:nvSpPr>
        <p:spPr/>
        <p:txBody>
          <a:bodyPr/>
          <a:lstStyle/>
          <a:p>
            <a:fld id="{158650BE-4FE9-4B2D-AC9B-1C0B6FE5985F}" type="slidenum">
              <a:rPr lang="en-IN" smtClean="0"/>
              <a:t>‹#›</a:t>
            </a:fld>
            <a:endParaRPr lang="en-IN"/>
          </a:p>
        </p:txBody>
      </p:sp>
    </p:spTree>
    <p:extLst>
      <p:ext uri="{BB962C8B-B14F-4D97-AF65-F5344CB8AC3E}">
        <p14:creationId xmlns:p14="http://schemas.microsoft.com/office/powerpoint/2010/main" val="406010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2F27-F70E-D02D-DB90-274293E4C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83445B-0608-5316-7DC9-F6A868DF9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218F90-CE6E-8BF5-641D-A4BB26B1F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19448-CD4E-831C-96B2-B4C66986A0DA}"/>
              </a:ext>
            </a:extLst>
          </p:cNvPr>
          <p:cNvSpPr>
            <a:spLocks noGrp="1"/>
          </p:cNvSpPr>
          <p:nvPr>
            <p:ph type="dt" sz="half" idx="10"/>
          </p:nvPr>
        </p:nvSpPr>
        <p:spPr/>
        <p:txBody>
          <a:bodyPr/>
          <a:lstStyle/>
          <a:p>
            <a:fld id="{D01FEDAE-8C74-4671-9859-667F1808560A}" type="datetimeFigureOut">
              <a:rPr lang="en-IN" smtClean="0"/>
              <a:t>02-03-2023</a:t>
            </a:fld>
            <a:endParaRPr lang="en-IN"/>
          </a:p>
        </p:txBody>
      </p:sp>
      <p:sp>
        <p:nvSpPr>
          <p:cNvPr id="6" name="Footer Placeholder 5">
            <a:extLst>
              <a:ext uri="{FF2B5EF4-FFF2-40B4-BE49-F238E27FC236}">
                <a16:creationId xmlns:a16="http://schemas.microsoft.com/office/drawing/2014/main" id="{80B69114-7403-BE90-ED20-68A7274D5F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48D7A6-23EF-9D12-F06A-485DD233BABA}"/>
              </a:ext>
            </a:extLst>
          </p:cNvPr>
          <p:cNvSpPr>
            <a:spLocks noGrp="1"/>
          </p:cNvSpPr>
          <p:nvPr>
            <p:ph type="sldNum" sz="quarter" idx="12"/>
          </p:nvPr>
        </p:nvSpPr>
        <p:spPr/>
        <p:txBody>
          <a:bodyPr/>
          <a:lstStyle/>
          <a:p>
            <a:fld id="{158650BE-4FE9-4B2D-AC9B-1C0B6FE5985F}" type="slidenum">
              <a:rPr lang="en-IN" smtClean="0"/>
              <a:t>‹#›</a:t>
            </a:fld>
            <a:endParaRPr lang="en-IN"/>
          </a:p>
        </p:txBody>
      </p:sp>
    </p:spTree>
    <p:extLst>
      <p:ext uri="{BB962C8B-B14F-4D97-AF65-F5344CB8AC3E}">
        <p14:creationId xmlns:p14="http://schemas.microsoft.com/office/powerpoint/2010/main" val="2460145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59FFF-7C35-915E-4D8D-5C50F558D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199F5A-9DB7-3EFD-491A-54791F5290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9C6DB9-0EB6-F4F7-0AC2-DA19BE58F5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FEDAE-8C74-4671-9859-667F1808560A}" type="datetimeFigureOut">
              <a:rPr lang="en-IN" smtClean="0"/>
              <a:t>02-03-2023</a:t>
            </a:fld>
            <a:endParaRPr lang="en-IN"/>
          </a:p>
        </p:txBody>
      </p:sp>
      <p:sp>
        <p:nvSpPr>
          <p:cNvPr id="5" name="Footer Placeholder 4">
            <a:extLst>
              <a:ext uri="{FF2B5EF4-FFF2-40B4-BE49-F238E27FC236}">
                <a16:creationId xmlns:a16="http://schemas.microsoft.com/office/drawing/2014/main" id="{7ADE6169-AF41-3A52-D86F-90F5AC90F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782C57-BD37-FBEC-5390-F988A44CB1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650BE-4FE9-4B2D-AC9B-1C0B6FE5985F}" type="slidenum">
              <a:rPr lang="en-IN" smtClean="0"/>
              <a:t>‹#›</a:t>
            </a:fld>
            <a:endParaRPr lang="en-IN"/>
          </a:p>
        </p:txBody>
      </p:sp>
    </p:spTree>
    <p:extLst>
      <p:ext uri="{BB962C8B-B14F-4D97-AF65-F5344CB8AC3E}">
        <p14:creationId xmlns:p14="http://schemas.microsoft.com/office/powerpoint/2010/main" val="2647045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signote/6102820227"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4DFB-F9C7-FDDD-56AF-86AAA76DFFBD}"/>
              </a:ext>
            </a:extLst>
          </p:cNvPr>
          <p:cNvSpPr>
            <a:spLocks noGrp="1"/>
          </p:cNvSpPr>
          <p:nvPr>
            <p:ph type="ctrTitle"/>
          </p:nvPr>
        </p:nvSpPr>
        <p:spPr>
          <a:xfrm>
            <a:off x="661306" y="163320"/>
            <a:ext cx="12559696" cy="2832293"/>
          </a:xfrm>
        </p:spPr>
        <p:txBody>
          <a:bodyPr/>
          <a:lstStyle/>
          <a:p>
            <a:endParaRPr lang="en-IN" dirty="0"/>
          </a:p>
        </p:txBody>
      </p:sp>
      <p:sp>
        <p:nvSpPr>
          <p:cNvPr id="3" name="Subtitle 2">
            <a:extLst>
              <a:ext uri="{FF2B5EF4-FFF2-40B4-BE49-F238E27FC236}">
                <a16:creationId xmlns:a16="http://schemas.microsoft.com/office/drawing/2014/main" id="{384A28CE-A480-1029-6C17-9CB032DB6DE3}"/>
              </a:ext>
            </a:extLst>
          </p:cNvPr>
          <p:cNvSpPr>
            <a:spLocks noGrp="1"/>
          </p:cNvSpPr>
          <p:nvPr>
            <p:ph type="subTitle" idx="1"/>
          </p:nvPr>
        </p:nvSpPr>
        <p:spPr>
          <a:xfrm>
            <a:off x="400050" y="3257137"/>
            <a:ext cx="12559693" cy="1964150"/>
          </a:xfrm>
        </p:spPr>
        <p:txBody>
          <a:bodyPr>
            <a:normAutofit/>
          </a:bodyPr>
          <a:lstStyle/>
          <a:p>
            <a:pPr algn="l"/>
            <a:r>
              <a:rPr lang="en-IN" dirty="0"/>
              <a:t>NAME: </a:t>
            </a:r>
            <a:r>
              <a:rPr lang="en-IN" dirty="0" err="1"/>
              <a:t>Gangidi</a:t>
            </a:r>
            <a:r>
              <a:rPr lang="en-IN" dirty="0"/>
              <a:t> Laharika Reddy</a:t>
            </a:r>
          </a:p>
          <a:p>
            <a:pPr algn="l"/>
            <a:r>
              <a:rPr lang="en-IN" dirty="0"/>
              <a:t>CLASS:CSE-A</a:t>
            </a:r>
          </a:p>
          <a:p>
            <a:pPr algn="l"/>
            <a:r>
              <a:rPr lang="en-IN" dirty="0"/>
              <a:t>ROLL NO: 20951A0573</a:t>
            </a:r>
          </a:p>
          <a:p>
            <a:pPr algn="l"/>
            <a:r>
              <a:rPr lang="en-IN" dirty="0"/>
              <a:t>COURSE NAME:</a:t>
            </a:r>
            <a:r>
              <a:rPr lang="en-IN" b="1" i="0" dirty="0">
                <a:solidFill>
                  <a:srgbClr val="FFFFFF"/>
                </a:solidFill>
                <a:effectLst/>
                <a:latin typeface="Source Sans Pro" panose="020B0604020202020204" pitchFamily="34" charset="0"/>
              </a:rPr>
              <a:t>(</a:t>
            </a:r>
            <a:r>
              <a:rPr lang="en-IN" b="1" i="0" dirty="0">
                <a:effectLst/>
                <a:latin typeface="Source Sans Pro" panose="020B0604020202020204" pitchFamily="34" charset="0"/>
              </a:rPr>
              <a:t>(</a:t>
            </a:r>
            <a:r>
              <a:rPr lang="en-IN" b="1" i="0" dirty="0" err="1">
                <a:effectLst/>
                <a:latin typeface="Source Sans Pro" panose="020B0604020202020204" pitchFamily="34" charset="0"/>
              </a:rPr>
              <a:t>ExEEd</a:t>
            </a:r>
            <a:r>
              <a:rPr lang="en-IN" b="1" i="0" dirty="0">
                <a:effectLst/>
                <a:latin typeface="Source Sans Pro" panose="020B0604020202020204" pitchFamily="34" charset="0"/>
              </a:rPr>
              <a:t>) Research Based Learning</a:t>
            </a:r>
            <a:endParaRPr lang="en-IN" dirty="0"/>
          </a:p>
          <a:p>
            <a:endParaRPr lang="en-IN" dirty="0"/>
          </a:p>
        </p:txBody>
      </p:sp>
      <p:pic>
        <p:nvPicPr>
          <p:cNvPr id="4" name="image8.jpg">
            <a:extLst>
              <a:ext uri="{FF2B5EF4-FFF2-40B4-BE49-F238E27FC236}">
                <a16:creationId xmlns:a16="http://schemas.microsoft.com/office/drawing/2014/main" id="{ACCE3627-B718-9593-2816-E0A93D7699C0}"/>
              </a:ext>
            </a:extLst>
          </p:cNvPr>
          <p:cNvPicPr/>
          <p:nvPr/>
        </p:nvPicPr>
        <p:blipFill>
          <a:blip r:embed="rId2"/>
          <a:srcRect/>
          <a:stretch>
            <a:fillRect/>
          </a:stretch>
        </p:blipFill>
        <p:spPr>
          <a:xfrm>
            <a:off x="3511835" y="609600"/>
            <a:ext cx="6303969" cy="21593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8310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BABA-84BF-0672-25A8-FD68BF653D87}"/>
              </a:ext>
            </a:extLst>
          </p:cNvPr>
          <p:cNvSpPr>
            <a:spLocks noGrp="1"/>
          </p:cNvSpPr>
          <p:nvPr>
            <p:ph type="title"/>
          </p:nvPr>
        </p:nvSpPr>
        <p:spPr/>
        <p:txBody>
          <a:bodyPr>
            <a:normAutofit fontScale="90000"/>
          </a:bodyPr>
          <a:lstStyle/>
          <a:p>
            <a:r>
              <a:rPr lang="en-IN" dirty="0">
                <a:solidFill>
                  <a:srgbClr val="FF0000"/>
                </a:solidFill>
              </a:rPr>
              <a:t>TITLE:</a:t>
            </a:r>
            <a:r>
              <a:rPr lang="en-US" sz="2200" b="1" dirty="0">
                <a:effectLst/>
                <a:latin typeface="Calibri" panose="020F0502020204030204" pitchFamily="34" charset="0"/>
                <a:ea typeface="Calibri" panose="020F0502020204030204" pitchFamily="34" charset="0"/>
              </a:rPr>
              <a:t>INVISIBLE CLOAK USING COLOR DETECTION AND SEGMENTATION USING OPENCV</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13FC8ACD-F200-3766-8B53-DF9B93A8D9FE}"/>
              </a:ext>
            </a:extLst>
          </p:cNvPr>
          <p:cNvSpPr>
            <a:spLocks noGrp="1"/>
          </p:cNvSpPr>
          <p:nvPr>
            <p:ph idx="1"/>
          </p:nvPr>
        </p:nvSpPr>
        <p:spPr/>
        <p:txBody>
          <a:bodyPr/>
          <a:lstStyle/>
          <a:p>
            <a:pPr marL="0" indent="0" algn="just">
              <a:lnSpc>
                <a:spcPct val="115000"/>
              </a:lnSpc>
              <a:spcAft>
                <a:spcPts val="1000"/>
              </a:spcAft>
              <a:buNone/>
            </a:pPr>
            <a:r>
              <a:rPr lang="en-US" sz="1800" b="1" i="1" dirty="0">
                <a:solidFill>
                  <a:srgbClr val="0F243E"/>
                </a:solidFill>
                <a:effectLst/>
                <a:latin typeface="Calibri" panose="020F0502020204030204" pitchFamily="34" charset="0"/>
                <a:ea typeface="Calibri" panose="020F0502020204030204" pitchFamily="34" charset="0"/>
              </a:rPr>
              <a:t>ABSTRACT:</a:t>
            </a:r>
            <a:endParaRPr lang="en-IN" sz="18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US" sz="1800" dirty="0">
                <a:effectLst/>
                <a:latin typeface="Calibri" panose="020F0502020204030204" pitchFamily="34" charset="0"/>
                <a:ea typeface="Calibri" panose="020F0502020204030204" pitchFamily="34" charset="0"/>
              </a:rPr>
              <a:t>An invisibility cloak is a hybrid of science and magic. The collective imagination, as well as fantasy. This project contributes to the creation of one's own cloak of invisibility Python and other programming languages will be used. Image Processing is a focus of the OpenCV module. Image segmentation is used to give the illusion of invisibility in frame. It will look at how a given color or texture affects an object. Python's OpenCV package can be used to edit the data. To do so, we'll start by capturing and storing the data. frame for the backdrop. Following that, we'll look for the red-colored items. Using the algorithms discussed above, fabric can be created. Then we'll create a mask to section out the red-colored fabric. Finally, we'll generate the final enhanced version (magical).  To make an invisibility cloak, use the output. These processes are covered in detail. a little further into the paper.</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11664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E778F9-AB3F-1247-30FA-5D91794B0400}"/>
              </a:ext>
            </a:extLst>
          </p:cNvPr>
          <p:cNvSpPr txBox="1"/>
          <p:nvPr/>
        </p:nvSpPr>
        <p:spPr>
          <a:xfrm>
            <a:off x="428625" y="428625"/>
            <a:ext cx="8715375" cy="838948"/>
          </a:xfrm>
          <a:prstGeom prst="rect">
            <a:avLst/>
          </a:prstGeom>
          <a:noFill/>
        </p:spPr>
        <p:txBody>
          <a:bodyPr wrap="square">
            <a:spAutoFit/>
          </a:bodyPr>
          <a:lstStyle/>
          <a:p>
            <a:pPr algn="just">
              <a:lnSpc>
                <a:spcPct val="115000"/>
              </a:lnSpc>
              <a:spcAft>
                <a:spcPts val="1000"/>
              </a:spcAft>
            </a:pPr>
            <a:r>
              <a:rPr lang="en-US" sz="1800" b="1" i="1" dirty="0">
                <a:solidFill>
                  <a:srgbClr val="0F243E"/>
                </a:solidFill>
                <a:effectLst/>
                <a:latin typeface="Calibri" panose="020F0502020204030204" pitchFamily="34" charset="0"/>
                <a:ea typeface="Calibri" panose="020F0502020204030204" pitchFamily="34" charset="0"/>
              </a:rPr>
              <a:t>KEYWORDS:</a:t>
            </a:r>
            <a:endParaRPr lang="en-IN" sz="1800" dirty="0">
              <a:effectLst/>
              <a:latin typeface="Calibri" panose="020F0502020204030204" pitchFamily="34" charset="0"/>
              <a:ea typeface="Calibri" panose="020F0502020204030204" pitchFamily="34" charset="0"/>
            </a:endParaRPr>
          </a:p>
          <a:p>
            <a:pPr algn="just">
              <a:lnSpc>
                <a:spcPct val="115000"/>
              </a:lnSpc>
              <a:spcAft>
                <a:spcPts val="1000"/>
              </a:spcAft>
            </a:pPr>
            <a:r>
              <a:rPr lang="en-US" sz="1800" dirty="0">
                <a:effectLst/>
                <a:latin typeface="Calibri" panose="020F0502020204030204" pitchFamily="34" charset="0"/>
                <a:ea typeface="Calibri" panose="020F0502020204030204" pitchFamily="34" charset="0"/>
              </a:rPr>
              <a:t>OpenCV, Invisibility Cloak, Image Processing Python.</a:t>
            </a:r>
            <a:endParaRPr lang="en-IN" sz="18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D336FBBF-5D18-6C9B-E56C-77BD1E53662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05461" y="4021494"/>
            <a:ext cx="3413546" cy="2836506"/>
          </a:xfrm>
          <a:prstGeom prst="rect">
            <a:avLst/>
          </a:prstGeom>
        </p:spPr>
      </p:pic>
      <p:sp>
        <p:nvSpPr>
          <p:cNvPr id="6" name="TextBox 5">
            <a:extLst>
              <a:ext uri="{FF2B5EF4-FFF2-40B4-BE49-F238E27FC236}">
                <a16:creationId xmlns:a16="http://schemas.microsoft.com/office/drawing/2014/main" id="{E8B04A8E-875B-8F6A-EFCA-E97871AA9AB8}"/>
              </a:ext>
            </a:extLst>
          </p:cNvPr>
          <p:cNvSpPr txBox="1"/>
          <p:nvPr/>
        </p:nvSpPr>
        <p:spPr>
          <a:xfrm>
            <a:off x="2890837" y="6858000"/>
            <a:ext cx="6410325" cy="230832"/>
          </a:xfrm>
          <a:prstGeom prst="rect">
            <a:avLst/>
          </a:prstGeom>
          <a:noFill/>
        </p:spPr>
        <p:txBody>
          <a:bodyPr wrap="square" rtlCol="0">
            <a:spAutoFit/>
          </a:bodyPr>
          <a:lstStyle/>
          <a:p>
            <a:r>
              <a:rPr lang="en-IN" sz="900">
                <a:hlinkClick r:id="rId3" tooltip="https://www.flickr.com/photos/signote/6102820227"/>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360175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230</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Source Sans Pro</vt:lpstr>
      <vt:lpstr>Office Theme</vt:lpstr>
      <vt:lpstr>PowerPoint Presentation</vt:lpstr>
      <vt:lpstr>TITLE:INVISIBLE CLOAK USING COLOR DETECTION AND SEGMENTATION USING OPENCV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Laharika Reddy</dc:creator>
  <cp:lastModifiedBy>Laharika Reddy</cp:lastModifiedBy>
  <cp:revision>1</cp:revision>
  <dcterms:created xsi:type="dcterms:W3CDTF">2023-03-02T13:19:28Z</dcterms:created>
  <dcterms:modified xsi:type="dcterms:W3CDTF">2023-03-02T13:50:05Z</dcterms:modified>
</cp:coreProperties>
</file>