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a9ae65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a9ae65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a9ae65f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a9ae65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a9ae65f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a9ae65f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aa9ae65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aa9ae65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a9ae65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a9ae65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a9ae65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a9ae65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86050" y="15840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Stories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44238" y="33202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900" y="0"/>
            <a:ext cx="401761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118825" y="88250"/>
            <a:ext cx="158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79"/>
              <a:t>UserStories</a:t>
            </a:r>
            <a:endParaRPr sz="197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25" y="0"/>
            <a:ext cx="33359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118825" y="88250"/>
            <a:ext cx="158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79"/>
              <a:t>UserStories</a:t>
            </a:r>
            <a:endParaRPr sz="197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18825" y="88250"/>
            <a:ext cx="158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79"/>
              <a:t>UserStories</a:t>
            </a:r>
            <a:endParaRPr sz="1979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100" y="0"/>
            <a:ext cx="35379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18825" y="88250"/>
            <a:ext cx="158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79"/>
              <a:t>UserStories</a:t>
            </a:r>
            <a:endParaRPr sz="1979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025" y="0"/>
            <a:ext cx="26917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18825" y="88250"/>
            <a:ext cx="158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79"/>
              <a:t>UserStories</a:t>
            </a:r>
            <a:endParaRPr sz="1979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200" y="19550"/>
            <a:ext cx="3549100" cy="51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18825" y="88250"/>
            <a:ext cx="158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79"/>
              <a:t>UserStories</a:t>
            </a:r>
            <a:endParaRPr sz="1979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00" y="0"/>
            <a:ext cx="39101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