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78f92bd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78f92b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78f92bd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78f92bd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78f92bd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78f92bd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78f92bd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78f92bd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78f92b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078f92b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78f92b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78f92b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78f92b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78f92b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078f92b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078f92b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86050" y="15840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Stories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44238" y="33202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50" y="0"/>
            <a:ext cx="3860449" cy="5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200" y="1420325"/>
            <a:ext cx="3712801" cy="23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25" y="0"/>
            <a:ext cx="3940353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475" y="1093072"/>
            <a:ext cx="3581526" cy="244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25" y="765038"/>
            <a:ext cx="4045800" cy="3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50" y="1383150"/>
            <a:ext cx="3893875" cy="265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25" y="0"/>
            <a:ext cx="3533387" cy="50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775" y="1433426"/>
            <a:ext cx="3330475" cy="24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850" y="0"/>
            <a:ext cx="3289281" cy="5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0" y="731625"/>
            <a:ext cx="4252725" cy="39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200" y="945375"/>
            <a:ext cx="4057475" cy="325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400" y="0"/>
            <a:ext cx="3834250" cy="5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18825" y="88250"/>
            <a:ext cx="158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79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UserStories</a:t>
            </a:r>
            <a:endParaRPr b="1" sz="1979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325" y="0"/>
            <a:ext cx="3963425" cy="50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