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cba2ba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cba2ba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cba2ba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cba2ba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cba2ba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5cba2ba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5cba2ba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5cba2ba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cba2ba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cba2ba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cba2ba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cba2ba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54450" y="105787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Progresión</a:t>
            </a:r>
            <a:r>
              <a:rPr lang="es"/>
              <a:t> del Taskboard en Trello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37425" y="135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del Taskboard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2" y="1383450"/>
            <a:ext cx="8608525" cy="27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175" y="66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Finalización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día 1/ Comienzo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día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1575"/>
            <a:ext cx="8520600" cy="418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6175" y="66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Finalización día 2/ Comienzo día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25" y="692125"/>
            <a:ext cx="5146883" cy="41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75" y="626100"/>
            <a:ext cx="5308600" cy="42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125775" y="66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Finalización día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75" y="626100"/>
            <a:ext cx="5298687" cy="4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79325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Comienzo día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Finalización</a:t>
            </a:r>
            <a:r>
              <a:rPr lang="es"/>
              <a:t> </a:t>
            </a:r>
            <a:r>
              <a:rPr lang="es"/>
              <a:t>iteración</a:t>
            </a:r>
            <a:r>
              <a:rPr lang="es"/>
              <a:t> 1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24" y="626100"/>
            <a:ext cx="4931950" cy="43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