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layfair Displ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bold.fntdata"/><Relationship Id="rId10" Type="http://schemas.openxmlformats.org/officeDocument/2006/relationships/font" Target="fonts/PlayfairDisplay-regular.fntdata"/><Relationship Id="rId13" Type="http://schemas.openxmlformats.org/officeDocument/2006/relationships/font" Target="fonts/PlayfairDisplay-boldItalic.fntdata"/><Relationship Id="rId12" Type="http://schemas.openxmlformats.org/officeDocument/2006/relationships/font" Target="fonts/PlayfairDispl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aa817608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aa817608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aa817608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aa817608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aa817608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aa817608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Tasks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3144238" y="332028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9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25">
                <a:solidFill>
                  <a:srgbClr val="FFFFFF"/>
                </a:solidFill>
              </a:rPr>
              <a:t>Gastón Landeira - 238473</a:t>
            </a:r>
            <a:endParaRPr sz="1625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25">
                <a:solidFill>
                  <a:srgbClr val="FFFFFF"/>
                </a:solidFill>
              </a:rPr>
              <a:t>Matías González - 219329</a:t>
            </a:r>
            <a:endParaRPr sz="1625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25">
                <a:solidFill>
                  <a:srgbClr val="FFFFFF"/>
                </a:solidFill>
              </a:rPr>
              <a:t>Iñaki Etchegaray -  241072</a:t>
            </a:r>
            <a:endParaRPr b="1" sz="179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82075" y="607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Task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775" y="866750"/>
            <a:ext cx="5505450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82075" y="607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Task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325" y="1179025"/>
            <a:ext cx="461962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82075" y="607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Task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063" y="1041275"/>
            <a:ext cx="509587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