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0ede231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0ede23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0ede23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90ede23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Progresión</a:t>
            </a:r>
            <a:r>
              <a:rPr lang="es"/>
              <a:t> del Taskboard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154438" y="336348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Gastón Landeira - 238473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Matías González - 219329</a:t>
            </a:r>
            <a:endParaRPr sz="1625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25">
                <a:solidFill>
                  <a:srgbClr val="FFFFFF"/>
                </a:solidFill>
              </a:rPr>
              <a:t>Iñaki Etchegaray -  241072</a:t>
            </a:r>
            <a:endParaRPr b="1" sz="179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Finalización</a:t>
            </a:r>
            <a:r>
              <a:rPr lang="es"/>
              <a:t> Dia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4428"/>
            <a:ext cx="9144000" cy="371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4775" y="76700"/>
            <a:ext cx="39159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Otras columnas (</a:t>
            </a:r>
            <a:r>
              <a:rPr lang="es"/>
              <a:t>Continuación</a:t>
            </a:r>
            <a:r>
              <a:rPr lang="es"/>
              <a:t>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5" y="1413525"/>
            <a:ext cx="8839201" cy="130471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36275" y="597250"/>
            <a:ext cx="48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 ahora en adelante solo se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modificará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su contenido, por lo tanto solo apareceran imagenes de su interior.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