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7a8850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7a8850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7a8850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7a8850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Tasks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44238" y="33202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2075" y="6070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Task</a:t>
            </a:r>
            <a:endParaRPr b="1" sz="3200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25" y="1049325"/>
            <a:ext cx="3155225" cy="2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8138"/>
            <a:ext cx="3400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82075" y="6070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Task</a:t>
            </a:r>
            <a:endParaRPr b="1" sz="3200">
              <a:solidFill>
                <a:srgbClr val="F55E6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288" y="1261513"/>
            <a:ext cx="47720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