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4ba92a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4ba92a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3590ce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3590ce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Esfuerzo de Tareas</a:t>
            </a:r>
            <a:endParaRPr b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54438" y="336348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Gastón Landeira - 238473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Matías González - 219329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Iñaki Etchegaray -  241072</a:t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realizadas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500"/>
            <a:ext cx="4300025" cy="17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925" y="819800"/>
            <a:ext cx="4300024" cy="164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75" y="2911075"/>
            <a:ext cx="4250674" cy="14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700" y="2864812"/>
            <a:ext cx="3040651" cy="1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Ceremonias Scrum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51" y="778500"/>
            <a:ext cx="3679174" cy="19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615" y="778500"/>
            <a:ext cx="3189811" cy="19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62" y="2870225"/>
            <a:ext cx="3664361" cy="19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