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4ba92a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4ba92a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4ba92a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4ba92a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4ba92a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24ba92a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4ba92a3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24ba92a3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abbecc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2abbecc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abbecc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abbecc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Progresión del Taskboard 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54438" y="33634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Inicial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2975"/>
            <a:ext cx="9143998" cy="2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54818" t="0"/>
          <a:stretch/>
        </p:blipFill>
        <p:spPr>
          <a:xfrm>
            <a:off x="722750" y="1122577"/>
            <a:ext cx="7251524" cy="318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714375"/>
            <a:ext cx="80581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250"/>
            <a:ext cx="8839202" cy="352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238"/>
            <a:ext cx="8839199" cy="382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5550"/>
            <a:ext cx="8839202" cy="428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