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irBaHX6vJvQLsiVa/lpOC/26oK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6d12d669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6d12d66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5163" y="0"/>
            <a:ext cx="578008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8188" y="0"/>
            <a:ext cx="563403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813" y="0"/>
            <a:ext cx="55403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f6d12d669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213" y="1957388"/>
            <a:ext cx="528637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2021-10-08T19:15:04Z</dcterms:created>
  <dc:creator>Matias Gonzalez</dc:creator>
</cp:coreProperties>
</file>