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5" r:id="rId4"/>
    <p:sldId id="256" r:id="rId5"/>
    <p:sldId id="262" r:id="rId6"/>
    <p:sldId id="259" r:id="rId7"/>
    <p:sldId id="257" r:id="rId8"/>
    <p:sldId id="258" r:id="rId9"/>
    <p:sldId id="263" r:id="rId10"/>
    <p:sldId id="264" r:id="rId11"/>
    <p:sldId id="267" r:id="rId12"/>
    <p:sldId id="268" r:id="rId13"/>
    <p:sldId id="269" r:id="rId14"/>
    <p:sldId id="270" r:id="rId15"/>
  </p:sldIdLst>
  <p:sldSz cx="5040313" cy="990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ADA"/>
    <a:srgbClr val="9F3021"/>
    <a:srgbClr val="E09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0164" autoAdjust="0"/>
  </p:normalViewPr>
  <p:slideViewPr>
    <p:cSldViewPr snapToGrid="0">
      <p:cViewPr varScale="1">
        <p:scale>
          <a:sx n="43" d="100"/>
          <a:sy n="43" d="100"/>
        </p:scale>
        <p:origin x="13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FE3F-8196-4935-9E13-704903608E9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1143000"/>
            <a:ext cx="157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B0BF1-6069-4EC8-899D-ACE4D1BB45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地点成就页面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B0BF1-6069-4EC8-899D-ACE4D1BB45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1621191"/>
            <a:ext cx="3780235" cy="3448756"/>
          </a:xfrm>
        </p:spPr>
        <p:txBody>
          <a:bodyPr anchor="b"/>
          <a:lstStyle>
            <a:lvl1pPr algn="ctr">
              <a:defRPr sz="17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5202944"/>
            <a:ext cx="3780235" cy="2391656"/>
          </a:xfrm>
        </p:spPr>
        <p:txBody>
          <a:bodyPr/>
          <a:lstStyle>
            <a:lvl1pPr marL="0" indent="0" algn="ctr">
              <a:buNone/>
              <a:defRPr sz="710"/>
            </a:lvl1pPr>
            <a:lvl2pPr marL="135255" indent="0" algn="ctr">
              <a:buNone/>
              <a:defRPr sz="590"/>
            </a:lvl2pPr>
            <a:lvl3pPr marL="269875" indent="0" algn="ctr">
              <a:buNone/>
              <a:defRPr sz="530"/>
            </a:lvl3pPr>
            <a:lvl4pPr marL="405130" indent="0" algn="ctr">
              <a:buNone/>
              <a:defRPr sz="470"/>
            </a:lvl4pPr>
            <a:lvl5pPr marL="540385" indent="0" algn="ctr">
              <a:buNone/>
              <a:defRPr sz="470"/>
            </a:lvl5pPr>
            <a:lvl6pPr marL="675005" indent="0" algn="ctr">
              <a:buNone/>
              <a:defRPr sz="470"/>
            </a:lvl6pPr>
            <a:lvl7pPr marL="810260" indent="0" algn="ctr">
              <a:buNone/>
              <a:defRPr sz="470"/>
            </a:lvl7pPr>
            <a:lvl8pPr marL="944880" indent="0" algn="ctr">
              <a:buNone/>
              <a:defRPr sz="470"/>
            </a:lvl8pPr>
            <a:lvl9pPr marL="1080135" indent="0" algn="ctr">
              <a:buNone/>
              <a:defRPr sz="47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527405"/>
            <a:ext cx="1086817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46520" y="527405"/>
            <a:ext cx="3197449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7" y="2469622"/>
            <a:ext cx="4347270" cy="4120620"/>
          </a:xfrm>
        </p:spPr>
        <p:txBody>
          <a:bodyPr anchor="b"/>
          <a:lstStyle>
            <a:lvl1pPr>
              <a:defRPr sz="17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3897" y="6629227"/>
            <a:ext cx="4347270" cy="2166937"/>
          </a:xfrm>
        </p:spPr>
        <p:txBody>
          <a:bodyPr/>
          <a:lstStyle>
            <a:lvl1pPr marL="0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1pPr>
            <a:lvl2pPr marL="13525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2pPr>
            <a:lvl3pPr marL="269875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3pPr>
            <a:lvl4pPr marL="40513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4pPr>
            <a:lvl5pPr marL="540385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5pPr>
            <a:lvl6pPr marL="675005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6pPr>
            <a:lvl7pPr marL="81026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7pPr>
            <a:lvl8pPr marL="94488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8pPr>
            <a:lvl9pPr marL="1080135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6522" y="2637014"/>
            <a:ext cx="2142133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51659" y="2637014"/>
            <a:ext cx="2142133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527404"/>
            <a:ext cx="434727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7179" y="2428349"/>
            <a:ext cx="2132288" cy="1190095"/>
          </a:xfrm>
        </p:spPr>
        <p:txBody>
          <a:bodyPr anchor="b"/>
          <a:lstStyle>
            <a:lvl1pPr marL="0" indent="0">
              <a:buNone/>
              <a:defRPr sz="710" b="1"/>
            </a:lvl1pPr>
            <a:lvl2pPr marL="135255" indent="0">
              <a:buNone/>
              <a:defRPr sz="590" b="1"/>
            </a:lvl2pPr>
            <a:lvl3pPr marL="269875" indent="0">
              <a:buNone/>
              <a:defRPr sz="530" b="1"/>
            </a:lvl3pPr>
            <a:lvl4pPr marL="405130" indent="0">
              <a:buNone/>
              <a:defRPr sz="470" b="1"/>
            </a:lvl4pPr>
            <a:lvl5pPr marL="540385" indent="0">
              <a:buNone/>
              <a:defRPr sz="470" b="1"/>
            </a:lvl5pPr>
            <a:lvl6pPr marL="675005" indent="0">
              <a:buNone/>
              <a:defRPr sz="470" b="1"/>
            </a:lvl6pPr>
            <a:lvl7pPr marL="810260" indent="0">
              <a:buNone/>
              <a:defRPr sz="470" b="1"/>
            </a:lvl7pPr>
            <a:lvl8pPr marL="944880" indent="0">
              <a:buNone/>
              <a:defRPr sz="470" b="1"/>
            </a:lvl8pPr>
            <a:lvl9pPr marL="1080135" indent="0">
              <a:buNone/>
              <a:defRPr sz="47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47179" y="3618444"/>
            <a:ext cx="2132288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551659" y="2428349"/>
            <a:ext cx="2142789" cy="1190095"/>
          </a:xfrm>
        </p:spPr>
        <p:txBody>
          <a:bodyPr anchor="b"/>
          <a:lstStyle>
            <a:lvl1pPr marL="0" indent="0">
              <a:buNone/>
              <a:defRPr sz="710" b="1"/>
            </a:lvl1pPr>
            <a:lvl2pPr marL="135255" indent="0">
              <a:buNone/>
              <a:defRPr sz="590" b="1"/>
            </a:lvl2pPr>
            <a:lvl3pPr marL="269875" indent="0">
              <a:buNone/>
              <a:defRPr sz="530" b="1"/>
            </a:lvl3pPr>
            <a:lvl4pPr marL="405130" indent="0">
              <a:buNone/>
              <a:defRPr sz="470" b="1"/>
            </a:lvl4pPr>
            <a:lvl5pPr marL="540385" indent="0">
              <a:buNone/>
              <a:defRPr sz="470" b="1"/>
            </a:lvl5pPr>
            <a:lvl6pPr marL="675005" indent="0">
              <a:buNone/>
              <a:defRPr sz="470" b="1"/>
            </a:lvl6pPr>
            <a:lvl7pPr marL="810260" indent="0">
              <a:buNone/>
              <a:defRPr sz="470" b="1"/>
            </a:lvl7pPr>
            <a:lvl8pPr marL="944880" indent="0">
              <a:buNone/>
              <a:defRPr sz="470" b="1"/>
            </a:lvl8pPr>
            <a:lvl9pPr marL="1080135" indent="0">
              <a:buNone/>
              <a:defRPr sz="47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2551659" y="3618444"/>
            <a:ext cx="2142789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9" y="660400"/>
            <a:ext cx="1625632" cy="2311400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142789" y="1426283"/>
            <a:ext cx="2551659" cy="7039681"/>
          </a:xfrm>
        </p:spPr>
        <p:txBody>
          <a:bodyPr/>
          <a:lstStyle>
            <a:lvl1pPr>
              <a:defRPr sz="945"/>
            </a:lvl1pPr>
            <a:lvl2pPr>
              <a:defRPr sz="825"/>
            </a:lvl2pPr>
            <a:lvl3pPr>
              <a:defRPr sz="710"/>
            </a:lvl3pPr>
            <a:lvl4pPr>
              <a:defRPr sz="590"/>
            </a:lvl4pPr>
            <a:lvl5pPr>
              <a:defRPr sz="590"/>
            </a:lvl5pPr>
            <a:lvl6pPr>
              <a:defRPr sz="590"/>
            </a:lvl6pPr>
            <a:lvl7pPr>
              <a:defRPr sz="590"/>
            </a:lvl7pPr>
            <a:lvl8pPr>
              <a:defRPr sz="590"/>
            </a:lvl8pPr>
            <a:lvl9pPr>
              <a:defRPr sz="5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7179" y="2971802"/>
            <a:ext cx="1625632" cy="5505627"/>
          </a:xfrm>
        </p:spPr>
        <p:txBody>
          <a:bodyPr/>
          <a:lstStyle>
            <a:lvl1pPr marL="0" indent="0">
              <a:buNone/>
              <a:defRPr sz="470"/>
            </a:lvl1pPr>
            <a:lvl2pPr marL="135255" indent="0">
              <a:buNone/>
              <a:defRPr sz="415"/>
            </a:lvl2pPr>
            <a:lvl3pPr marL="269875" indent="0">
              <a:buNone/>
              <a:defRPr sz="355"/>
            </a:lvl3pPr>
            <a:lvl4pPr marL="405130" indent="0">
              <a:buNone/>
              <a:defRPr sz="295"/>
            </a:lvl4pPr>
            <a:lvl5pPr marL="540385" indent="0">
              <a:buNone/>
              <a:defRPr sz="295"/>
            </a:lvl5pPr>
            <a:lvl6pPr marL="675005" indent="0">
              <a:buNone/>
              <a:defRPr sz="295"/>
            </a:lvl6pPr>
            <a:lvl7pPr marL="810260" indent="0">
              <a:buNone/>
              <a:defRPr sz="295"/>
            </a:lvl7pPr>
            <a:lvl8pPr marL="944880" indent="0">
              <a:buNone/>
              <a:defRPr sz="295"/>
            </a:lvl8pPr>
            <a:lvl9pPr marL="1080135" indent="0">
              <a:buNone/>
              <a:defRPr sz="29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9" y="660400"/>
            <a:ext cx="1625632" cy="2311400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89" y="1426283"/>
            <a:ext cx="2551659" cy="7039681"/>
          </a:xfrm>
        </p:spPr>
        <p:txBody>
          <a:bodyPr/>
          <a:lstStyle>
            <a:lvl1pPr marL="0" indent="0">
              <a:buNone/>
              <a:defRPr sz="945"/>
            </a:lvl1pPr>
            <a:lvl2pPr marL="135255" indent="0">
              <a:buNone/>
              <a:defRPr sz="825"/>
            </a:lvl2pPr>
            <a:lvl3pPr marL="269875" indent="0">
              <a:buNone/>
              <a:defRPr sz="710"/>
            </a:lvl3pPr>
            <a:lvl4pPr marL="405130" indent="0">
              <a:buNone/>
              <a:defRPr sz="590"/>
            </a:lvl4pPr>
            <a:lvl5pPr marL="540385" indent="0">
              <a:buNone/>
              <a:defRPr sz="590"/>
            </a:lvl5pPr>
            <a:lvl6pPr marL="675005" indent="0">
              <a:buNone/>
              <a:defRPr sz="590"/>
            </a:lvl6pPr>
            <a:lvl7pPr marL="810260" indent="0">
              <a:buNone/>
              <a:defRPr sz="590"/>
            </a:lvl7pPr>
            <a:lvl8pPr marL="944880" indent="0">
              <a:buNone/>
              <a:defRPr sz="590"/>
            </a:lvl8pPr>
            <a:lvl9pPr marL="1080135" indent="0">
              <a:buNone/>
              <a:defRPr sz="5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7179" y="2971802"/>
            <a:ext cx="1625632" cy="5505627"/>
          </a:xfrm>
        </p:spPr>
        <p:txBody>
          <a:bodyPr/>
          <a:lstStyle>
            <a:lvl1pPr marL="0" indent="0">
              <a:buNone/>
              <a:defRPr sz="470"/>
            </a:lvl1pPr>
            <a:lvl2pPr marL="135255" indent="0">
              <a:buNone/>
              <a:defRPr sz="415"/>
            </a:lvl2pPr>
            <a:lvl3pPr marL="269875" indent="0">
              <a:buNone/>
              <a:defRPr sz="355"/>
            </a:lvl3pPr>
            <a:lvl4pPr marL="405130" indent="0">
              <a:buNone/>
              <a:defRPr sz="295"/>
            </a:lvl4pPr>
            <a:lvl5pPr marL="540385" indent="0">
              <a:buNone/>
              <a:defRPr sz="295"/>
            </a:lvl5pPr>
            <a:lvl6pPr marL="675005" indent="0">
              <a:buNone/>
              <a:defRPr sz="295"/>
            </a:lvl6pPr>
            <a:lvl7pPr marL="810260" indent="0">
              <a:buNone/>
              <a:defRPr sz="295"/>
            </a:lvl7pPr>
            <a:lvl8pPr marL="944880" indent="0">
              <a:buNone/>
              <a:defRPr sz="295"/>
            </a:lvl8pPr>
            <a:lvl9pPr marL="1080135" indent="0">
              <a:buNone/>
              <a:defRPr sz="29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6523" y="527404"/>
            <a:ext cx="434727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6523" y="2637014"/>
            <a:ext cx="434727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6522" y="9181397"/>
            <a:ext cx="113407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0C39-146C-495E-BDCE-EBC5CEBD930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69605" y="9181397"/>
            <a:ext cx="170110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59722" y="9181397"/>
            <a:ext cx="113407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BEE2-FD03-4736-959B-75C7BF153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69875" rtl="0" eaLnBrk="1" latinLnBrk="0" hangingPunct="1">
        <a:lnSpc>
          <a:spcPct val="90000"/>
        </a:lnSpc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10" indent="-67310" algn="l" defTabSz="26987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202565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37820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3pPr>
      <a:lvl4pPr marL="472440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4pPr>
      <a:lvl5pPr marL="607695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5pPr>
      <a:lvl6pPr marL="742315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6pPr>
      <a:lvl7pPr marL="877570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7pPr>
      <a:lvl8pPr marL="1012825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8pPr>
      <a:lvl9pPr marL="1147445" indent="-67310" algn="l" defTabSz="269875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1pPr>
      <a:lvl2pPr marL="135255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3pPr>
      <a:lvl4pPr marL="405130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4pPr>
      <a:lvl5pPr marL="540385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5pPr>
      <a:lvl6pPr marL="675005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6pPr>
      <a:lvl7pPr marL="810260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8pPr>
      <a:lvl9pPr marL="1080135" algn="l" defTabSz="26987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13.png"/><Relationship Id="rId7" Type="http://schemas.openxmlformats.org/officeDocument/2006/relationships/image" Target="../media/image44.svg"/><Relationship Id="rId12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29.svg"/><Relationship Id="rId5" Type="http://schemas.openxmlformats.org/officeDocument/2006/relationships/image" Target="../media/image42.svg"/><Relationship Id="rId1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4.svg"/><Relationship Id="rId9" Type="http://schemas.openxmlformats.org/officeDocument/2006/relationships/image" Target="../media/image27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50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49.jpeg"/><Relationship Id="rId9" Type="http://schemas.openxmlformats.org/officeDocument/2006/relationships/image" Target="../media/image30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4.svg"/><Relationship Id="rId17" Type="http://schemas.openxmlformats.org/officeDocument/2006/relationships/image" Target="../media/image56.svg"/><Relationship Id="rId2" Type="http://schemas.openxmlformats.org/officeDocument/2006/relationships/image" Target="../media/image1.jpe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13.png"/><Relationship Id="rId5" Type="http://schemas.openxmlformats.org/officeDocument/2006/relationships/image" Target="../media/image28.png"/><Relationship Id="rId15" Type="http://schemas.openxmlformats.org/officeDocument/2006/relationships/image" Target="../media/image54.png"/><Relationship Id="rId10" Type="http://schemas.openxmlformats.org/officeDocument/2006/relationships/image" Target="../media/image16.svg"/><Relationship Id="rId4" Type="http://schemas.openxmlformats.org/officeDocument/2006/relationships/image" Target="../media/image27.svg"/><Relationship Id="rId9" Type="http://schemas.openxmlformats.org/officeDocument/2006/relationships/image" Target="../media/image15.png"/><Relationship Id="rId14" Type="http://schemas.openxmlformats.org/officeDocument/2006/relationships/image" Target="../media/image5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16.svg"/><Relationship Id="rId4" Type="http://schemas.openxmlformats.org/officeDocument/2006/relationships/image" Target="../media/image27.sv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6.svg"/><Relationship Id="rId17" Type="http://schemas.openxmlformats.org/officeDocument/2006/relationships/image" Target="../media/image35.png"/><Relationship Id="rId2" Type="http://schemas.openxmlformats.org/officeDocument/2006/relationships/image" Target="../media/image1.jpe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7.svg"/><Relationship Id="rId2" Type="http://schemas.openxmlformats.org/officeDocument/2006/relationships/image" Target="../media/image1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10" Type="http://schemas.openxmlformats.org/officeDocument/2006/relationships/image" Target="../media/image16.svg"/><Relationship Id="rId4" Type="http://schemas.openxmlformats.org/officeDocument/2006/relationships/image" Target="../media/image27.svg"/><Relationship Id="rId9" Type="http://schemas.openxmlformats.org/officeDocument/2006/relationships/image" Target="../media/image15.png"/><Relationship Id="rId14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13.png"/><Relationship Id="rId7" Type="http://schemas.openxmlformats.org/officeDocument/2006/relationships/image" Target="../media/image44.svg"/><Relationship Id="rId12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29.svg"/><Relationship Id="rId5" Type="http://schemas.openxmlformats.org/officeDocument/2006/relationships/image" Target="../media/image42.svg"/><Relationship Id="rId1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4.svg"/><Relationship Id="rId9" Type="http://schemas.openxmlformats.org/officeDocument/2006/relationships/image" Target="../media/image27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4C1DCE-6C51-46FA-9AF9-68EB94D82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2" b="1417"/>
          <a:stretch/>
        </p:blipFill>
        <p:spPr>
          <a:xfrm>
            <a:off x="232748" y="609601"/>
            <a:ext cx="4574815" cy="9296399"/>
          </a:xfrm>
          <a:prstGeom prst="rect">
            <a:avLst/>
          </a:prstGeom>
        </p:spPr>
      </p:pic>
      <p:pic>
        <p:nvPicPr>
          <p:cNvPr id="3" name="图片 2" descr="按钮-新的旅程、继续探索、个人主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70" y="6044257"/>
            <a:ext cx="2065372" cy="693744"/>
          </a:xfrm>
          <a:prstGeom prst="rect">
            <a:avLst/>
          </a:prstGeom>
        </p:spPr>
      </p:pic>
      <p:pic>
        <p:nvPicPr>
          <p:cNvPr id="8" name="图片 7" descr="按钮-新的旅程、继续探索、个人主页">
            <a:extLst>
              <a:ext uri="{FF2B5EF4-FFF2-40B4-BE49-F238E27FC236}">
                <a16:creationId xmlns:a16="http://schemas.microsoft.com/office/drawing/2014/main" id="{DD6809F2-7E1A-4609-A6A8-3C219B214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69" y="7057269"/>
            <a:ext cx="2065372" cy="693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 contrast="-48000"/>
                    </a14:imgEffect>
                    <a14:imgEffect>
                      <a14:sharpenSoften amount="-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6356"/>
            <a:ext cx="5040313" cy="99223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8096" y="3041654"/>
            <a:ext cx="4782217" cy="295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在“五四”时期至大革命的中国特定时代，</a:t>
            </a:r>
            <a:endParaRPr lang="en-US" altLang="zh-CN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思想解放释放出来的火热激情，</a:t>
            </a:r>
            <a:endParaRPr lang="en-US" altLang="zh-CN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冲破沉重的封建桎梏，</a:t>
            </a:r>
            <a:endParaRPr lang="en-US" altLang="zh-CN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谱写出了一曲曲革命加爱情的浪漫诗篇，</a:t>
            </a:r>
            <a:endParaRPr lang="en-US" altLang="zh-CN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蔡和森和向警予不仅是红色恋人，</a:t>
            </a:r>
            <a:endParaRPr lang="en-US" altLang="zh-CN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更是并肩作战的亲密战友，在共产革命史上留下了浓墨重彩的一笔。 </a:t>
            </a:r>
          </a:p>
        </p:txBody>
      </p:sp>
      <p:sp>
        <p:nvSpPr>
          <p:cNvPr id="6" name="矩形 5"/>
          <p:cNvSpPr/>
          <p:nvPr/>
        </p:nvSpPr>
        <p:spPr>
          <a:xfrm>
            <a:off x="3582719" y="6000284"/>
            <a:ext cx="584504" cy="32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返回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3529" y="2611466"/>
            <a:ext cx="3478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成功点亮本条故事线所有人物！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让我们从</a:t>
            </a:r>
            <a:r>
              <a:rPr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xxx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重新开始探索吧</a:t>
            </a:r>
            <a:endParaRPr lang="en-US" altLang="zh-CN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形 2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51" y="4496396"/>
            <a:ext cx="1161288" cy="1161288"/>
          </a:xfrm>
          <a:prstGeom prst="rect">
            <a:avLst/>
          </a:prstGeom>
        </p:spPr>
      </p:pic>
      <p:pic>
        <p:nvPicPr>
          <p:cNvPr id="4" name="图形 3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1297" y="3274480"/>
            <a:ext cx="1349740" cy="1349740"/>
          </a:xfrm>
          <a:prstGeom prst="rect">
            <a:avLst/>
          </a:prstGeom>
        </p:spPr>
      </p:pic>
      <p:pic>
        <p:nvPicPr>
          <p:cNvPr id="5" name="图形 4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1330" y="4953000"/>
            <a:ext cx="1349740" cy="1349740"/>
          </a:xfrm>
          <a:prstGeom prst="rect">
            <a:avLst/>
          </a:prstGeom>
        </p:spPr>
      </p:pic>
      <p:pic>
        <p:nvPicPr>
          <p:cNvPr id="6" name="图形 5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181" y="6631520"/>
            <a:ext cx="1349740" cy="134974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 flipV="1">
            <a:off x="1771939" y="3949350"/>
            <a:ext cx="1419358" cy="112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5" idx="1"/>
          </p:cNvCxnSpPr>
          <p:nvPr/>
        </p:nvCxnSpPr>
        <p:spPr>
          <a:xfrm>
            <a:off x="1771939" y="5077040"/>
            <a:ext cx="1569391" cy="55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6" idx="0"/>
          </p:cNvCxnSpPr>
          <p:nvPr/>
        </p:nvCxnSpPr>
        <p:spPr>
          <a:xfrm>
            <a:off x="1771939" y="5077040"/>
            <a:ext cx="450112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 descr="铅笔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2423" y="5208834"/>
            <a:ext cx="449516" cy="449516"/>
          </a:xfrm>
          <a:prstGeom prst="rect">
            <a:avLst/>
          </a:prstGeom>
        </p:spPr>
      </p:pic>
      <p:pic>
        <p:nvPicPr>
          <p:cNvPr id="42" name="图形 41" descr="打开的书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61" y="717534"/>
            <a:ext cx="601569" cy="601569"/>
          </a:xfrm>
          <a:prstGeom prst="rect">
            <a:avLst/>
          </a:prstGeom>
        </p:spPr>
      </p:pic>
      <p:pic>
        <p:nvPicPr>
          <p:cNvPr id="43" name="图形 42" descr="带标记的地图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1961" y="1394991"/>
            <a:ext cx="601569" cy="601569"/>
          </a:xfrm>
          <a:prstGeom prst="rect">
            <a:avLst/>
          </a:prstGeom>
        </p:spPr>
      </p:pic>
      <p:pic>
        <p:nvPicPr>
          <p:cNvPr id="44" name="图形 43" descr="用户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1961" y="2245550"/>
            <a:ext cx="601569" cy="601569"/>
          </a:xfrm>
          <a:prstGeom prst="rect">
            <a:avLst/>
          </a:prstGeom>
        </p:spPr>
      </p:pic>
      <p:pic>
        <p:nvPicPr>
          <p:cNvPr id="45" name="图形 44" descr="房子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1960" y="2968522"/>
            <a:ext cx="601569" cy="601569"/>
          </a:xfrm>
          <a:prstGeom prst="rect">
            <a:avLst/>
          </a:prstGeom>
        </p:spPr>
      </p:pic>
      <p:pic>
        <p:nvPicPr>
          <p:cNvPr id="15" name="图形 14" descr="铅笔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6634" y="7531744"/>
            <a:ext cx="449516" cy="449516"/>
          </a:xfrm>
          <a:prstGeom prst="rect">
            <a:avLst/>
          </a:prstGeom>
        </p:spPr>
      </p:pic>
      <p:pic>
        <p:nvPicPr>
          <p:cNvPr id="16" name="图形 15" descr="铅笔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610" y="5939624"/>
            <a:ext cx="448460" cy="448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0" t="25109" r="22897" b="19366"/>
          <a:stretch>
            <a:fillRect/>
          </a:stretch>
        </p:blipFill>
        <p:spPr>
          <a:xfrm>
            <a:off x="325596" y="717534"/>
            <a:ext cx="4389120" cy="8470932"/>
          </a:xfrm>
          <a:prstGeom prst="rect">
            <a:avLst/>
          </a:prstGeom>
        </p:spPr>
      </p:pic>
      <p:pic>
        <p:nvPicPr>
          <p:cNvPr id="42" name="图形 41" descr="打开的书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961" y="717534"/>
            <a:ext cx="601569" cy="601569"/>
          </a:xfrm>
          <a:prstGeom prst="rect">
            <a:avLst/>
          </a:prstGeom>
        </p:spPr>
      </p:pic>
      <p:pic>
        <p:nvPicPr>
          <p:cNvPr id="43" name="图形 42" descr="带标记的地图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961" y="1394991"/>
            <a:ext cx="601569" cy="601569"/>
          </a:xfrm>
          <a:prstGeom prst="rect">
            <a:avLst/>
          </a:prstGeom>
        </p:spPr>
      </p:pic>
      <p:pic>
        <p:nvPicPr>
          <p:cNvPr id="44" name="图形 43" descr="用户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961" y="2245550"/>
            <a:ext cx="601569" cy="601569"/>
          </a:xfrm>
          <a:prstGeom prst="rect">
            <a:avLst/>
          </a:prstGeom>
        </p:spPr>
      </p:pic>
      <p:pic>
        <p:nvPicPr>
          <p:cNvPr id="45" name="图形 44" descr="房子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1960" y="2968522"/>
            <a:ext cx="601569" cy="601569"/>
          </a:xfrm>
          <a:prstGeom prst="rect">
            <a:avLst/>
          </a:prstGeom>
        </p:spPr>
      </p:pic>
      <p:pic>
        <p:nvPicPr>
          <p:cNvPr id="2" name="图片 1" descr="奖杯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0085" y="3269615"/>
            <a:ext cx="551180" cy="551180"/>
          </a:xfrm>
          <a:prstGeom prst="rect">
            <a:avLst/>
          </a:prstGeom>
        </p:spPr>
      </p:pic>
      <p:pic>
        <p:nvPicPr>
          <p:cNvPr id="3" name="图片 2" descr="奖杯 (1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8530" y="2645410"/>
            <a:ext cx="624205" cy="624205"/>
          </a:xfrm>
          <a:prstGeom prst="rect">
            <a:avLst/>
          </a:prstGeom>
        </p:spPr>
      </p:pic>
      <p:pic>
        <p:nvPicPr>
          <p:cNvPr id="14" name="图片 13" descr="奖杯 (1)">
            <a:extLst>
              <a:ext uri="{FF2B5EF4-FFF2-40B4-BE49-F238E27FC236}">
                <a16:creationId xmlns:a16="http://schemas.microsoft.com/office/drawing/2014/main" id="{26CF8CA9-148D-40E8-9FF4-68B4A25034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3529" y="4414167"/>
            <a:ext cx="624205" cy="624205"/>
          </a:xfrm>
          <a:prstGeom prst="rect">
            <a:avLst/>
          </a:prstGeom>
        </p:spPr>
      </p:pic>
      <p:pic>
        <p:nvPicPr>
          <p:cNvPr id="15" name="图片 14" descr="奖杯 (1)">
            <a:extLst>
              <a:ext uri="{FF2B5EF4-FFF2-40B4-BE49-F238E27FC236}">
                <a16:creationId xmlns:a16="http://schemas.microsoft.com/office/drawing/2014/main" id="{661048DA-F806-4D3E-90A1-3A2EAF030B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8053" y="6455410"/>
            <a:ext cx="624205" cy="624205"/>
          </a:xfrm>
          <a:prstGeom prst="rect">
            <a:avLst/>
          </a:prstGeom>
        </p:spPr>
      </p:pic>
      <p:pic>
        <p:nvPicPr>
          <p:cNvPr id="16" name="图片 15" descr="奖杯">
            <a:extLst>
              <a:ext uri="{FF2B5EF4-FFF2-40B4-BE49-F238E27FC236}">
                <a16:creationId xmlns:a16="http://schemas.microsoft.com/office/drawing/2014/main" id="{0C76F8CB-794B-4E14-881B-C5D1248E5E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5675" y="6085206"/>
            <a:ext cx="551180" cy="551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形 41" descr="打开的书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961" y="717534"/>
            <a:ext cx="601569" cy="601569"/>
          </a:xfrm>
          <a:prstGeom prst="rect">
            <a:avLst/>
          </a:prstGeom>
        </p:spPr>
      </p:pic>
      <p:pic>
        <p:nvPicPr>
          <p:cNvPr id="43" name="图形 42" descr="带标记的地图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961" y="1394991"/>
            <a:ext cx="601569" cy="601569"/>
          </a:xfrm>
          <a:prstGeom prst="rect">
            <a:avLst/>
          </a:prstGeom>
        </p:spPr>
      </p:pic>
      <p:pic>
        <p:nvPicPr>
          <p:cNvPr id="44" name="图形 43" descr="用户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961" y="2245550"/>
            <a:ext cx="601569" cy="601569"/>
          </a:xfrm>
          <a:prstGeom prst="rect">
            <a:avLst/>
          </a:prstGeom>
        </p:spPr>
      </p:pic>
      <p:pic>
        <p:nvPicPr>
          <p:cNvPr id="45" name="图形 44" descr="房子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960" y="2968522"/>
            <a:ext cx="601569" cy="601569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1133529" y="1394990"/>
            <a:ext cx="3054430" cy="896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1133529" y="6223893"/>
            <a:ext cx="3054430" cy="896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1133529" y="4901002"/>
            <a:ext cx="3054430" cy="896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1133529" y="3797246"/>
            <a:ext cx="3054430" cy="896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1133529" y="2549217"/>
            <a:ext cx="3054430" cy="896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1133529" y="7513814"/>
            <a:ext cx="3054430" cy="896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用户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3528" y="1384939"/>
            <a:ext cx="896075" cy="896075"/>
          </a:xfrm>
          <a:prstGeom prst="rect">
            <a:avLst/>
          </a:prstGeom>
        </p:spPr>
      </p:pic>
      <p:pic>
        <p:nvPicPr>
          <p:cNvPr id="29" name="图形 28" descr="用户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3527" y="2542913"/>
            <a:ext cx="896075" cy="896075"/>
          </a:xfrm>
          <a:prstGeom prst="rect">
            <a:avLst/>
          </a:prstGeom>
        </p:spPr>
      </p:pic>
      <p:pic>
        <p:nvPicPr>
          <p:cNvPr id="31" name="图形 30" descr="用户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3526" y="3808004"/>
            <a:ext cx="896075" cy="896075"/>
          </a:xfrm>
          <a:prstGeom prst="rect">
            <a:avLst/>
          </a:prstGeom>
        </p:spPr>
      </p:pic>
      <p:pic>
        <p:nvPicPr>
          <p:cNvPr id="32" name="图形 31" descr="用户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3526" y="4875487"/>
            <a:ext cx="896075" cy="896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902">
            <a:off x="3229955" y="1431755"/>
            <a:ext cx="1353658" cy="11342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902">
            <a:off x="3229955" y="3868126"/>
            <a:ext cx="1353658" cy="1134265"/>
          </a:xfrm>
          <a:prstGeom prst="rect">
            <a:avLst/>
          </a:prstGeom>
        </p:spPr>
      </p:pic>
      <p:pic>
        <p:nvPicPr>
          <p:cNvPr id="38" name="图形 37" descr="用户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3526" y="6190923"/>
            <a:ext cx="896075" cy="896075"/>
          </a:xfrm>
          <a:prstGeom prst="rect">
            <a:avLst/>
          </a:prstGeom>
        </p:spPr>
      </p:pic>
      <p:pic>
        <p:nvPicPr>
          <p:cNvPr id="39" name="图形 38" descr="用户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3526" y="7479495"/>
            <a:ext cx="896075" cy="896075"/>
          </a:xfrm>
          <a:prstGeom prst="rect">
            <a:avLst/>
          </a:prstGeom>
        </p:spPr>
      </p:pic>
      <p:pic>
        <p:nvPicPr>
          <p:cNvPr id="14" name="图形 13" descr="锁定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1563" y="5389250"/>
            <a:ext cx="374717" cy="374717"/>
          </a:xfrm>
          <a:prstGeom prst="rect">
            <a:avLst/>
          </a:prstGeom>
        </p:spPr>
      </p:pic>
      <p:pic>
        <p:nvPicPr>
          <p:cNvPr id="46" name="图形 45" descr="锁定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4884" y="6718276"/>
            <a:ext cx="374717" cy="374717"/>
          </a:xfrm>
          <a:prstGeom prst="rect">
            <a:avLst/>
          </a:prstGeom>
        </p:spPr>
      </p:pic>
      <p:pic>
        <p:nvPicPr>
          <p:cNvPr id="47" name="图形 46" descr="锁定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4884" y="7949310"/>
            <a:ext cx="374717" cy="37471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3475" y="2543175"/>
            <a:ext cx="3054985" cy="9429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902">
            <a:off x="3229956" y="2638536"/>
            <a:ext cx="1353658" cy="1134265"/>
          </a:xfrm>
          <a:prstGeom prst="rect">
            <a:avLst/>
          </a:prstGeom>
        </p:spPr>
      </p:pic>
      <p:pic>
        <p:nvPicPr>
          <p:cNvPr id="30" name="图形 29" descr="锁定">
            <a:extLst>
              <a:ext uri="{FF2B5EF4-FFF2-40B4-BE49-F238E27FC236}">
                <a16:creationId xmlns:a16="http://schemas.microsoft.com/office/drawing/2014/main" id="{0AF0CC01-DF6D-4FF2-8DD0-960F7BAC149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2838037" y="3298791"/>
            <a:ext cx="2205149" cy="22051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形 41" descr="打开的书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961" y="717534"/>
            <a:ext cx="601569" cy="601569"/>
          </a:xfrm>
          <a:prstGeom prst="rect">
            <a:avLst/>
          </a:prstGeom>
        </p:spPr>
      </p:pic>
      <p:pic>
        <p:nvPicPr>
          <p:cNvPr id="43" name="图形 42" descr="带标记的地图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961" y="1394991"/>
            <a:ext cx="601569" cy="601569"/>
          </a:xfrm>
          <a:prstGeom prst="rect">
            <a:avLst/>
          </a:prstGeom>
        </p:spPr>
      </p:pic>
      <p:pic>
        <p:nvPicPr>
          <p:cNvPr id="44" name="图形 43" descr="用户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961" y="2245550"/>
            <a:ext cx="601569" cy="601569"/>
          </a:xfrm>
          <a:prstGeom prst="rect">
            <a:avLst/>
          </a:prstGeom>
        </p:spPr>
      </p:pic>
      <p:pic>
        <p:nvPicPr>
          <p:cNvPr id="45" name="图形 44" descr="房子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960" y="2968522"/>
            <a:ext cx="601569" cy="6015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5326" y="4062549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结尾</a:t>
            </a:r>
            <a:endParaRPr lang="en-US" altLang="zh-CN" dirty="0"/>
          </a:p>
          <a:p>
            <a:pPr algn="ctr"/>
            <a:r>
              <a:rPr lang="zh-CN" altLang="en-US" dirty="0"/>
              <a:t>抒情的语句</a:t>
            </a:r>
            <a:endParaRPr lang="en-US" altLang="zh-CN" dirty="0"/>
          </a:p>
          <a:p>
            <a:pPr algn="ctr"/>
            <a:r>
              <a:rPr lang="zh-CN" altLang="en-US" dirty="0"/>
              <a:t>感谢使用</a:t>
            </a:r>
            <a:endParaRPr lang="en-US" altLang="zh-CN" dirty="0"/>
          </a:p>
          <a:p>
            <a:pPr algn="ctr"/>
            <a:r>
              <a:rPr lang="zh-CN" altLang="en-US" dirty="0"/>
              <a:t>希望铭记历史</a:t>
            </a:r>
            <a:endParaRPr lang="en-US" altLang="zh-CN" dirty="0"/>
          </a:p>
          <a:p>
            <a:pPr algn="ctr"/>
            <a:r>
              <a:rPr lang="en-US" altLang="zh-CN" dirty="0"/>
              <a:t>....</a:t>
            </a:r>
          </a:p>
          <a:p>
            <a:pPr algn="ctr"/>
            <a:r>
              <a:rPr lang="zh-CN" altLang="en-US" dirty="0"/>
              <a:t>配个</a:t>
            </a:r>
            <a:r>
              <a:rPr lang="en-US" altLang="zh-CN" dirty="0" err="1"/>
              <a:t>bgm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3525" y="11779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菜单</a:t>
            </a:r>
            <a:endParaRPr lang="en-US" altLang="zh-CN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53988" y="18404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地点成就</a:t>
            </a:r>
            <a:endParaRPr lang="en-US" altLang="zh-CN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16584" y="26303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人物成就</a:t>
            </a:r>
            <a:endParaRPr lang="en-US" altLang="zh-CN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53988" y="35010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返回首页</a:t>
            </a:r>
            <a:endParaRPr lang="en-US" altLang="zh-CN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756663" y="12577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继续探索</a:t>
            </a:r>
            <a:endParaRPr lang="en-US" altLang="zh-CN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756662" y="21087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相关地点</a:t>
            </a:r>
            <a:endParaRPr lang="en-US" altLang="zh-CN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77264" y="4886272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（与页面无关）</a:t>
            </a:r>
            <a:endParaRPr lang="en-US" altLang="zh-CN" dirty="0"/>
          </a:p>
          <a:p>
            <a:r>
              <a:rPr lang="zh-CN" altLang="en-US" dirty="0"/>
              <a:t>图标全部展示</a:t>
            </a:r>
            <a:endParaRPr lang="en-US" altLang="zh-CN" dirty="0"/>
          </a:p>
          <a:p>
            <a:r>
              <a:rPr lang="zh-CN" altLang="en-US" dirty="0"/>
              <a:t>在其他的页面图标只会显示菜单</a:t>
            </a:r>
            <a:endParaRPr lang="en-US" altLang="zh-CN" dirty="0"/>
          </a:p>
          <a:p>
            <a:r>
              <a:rPr lang="zh-CN" altLang="en-US" dirty="0"/>
              <a:t>继续探索和相关地点，</a:t>
            </a:r>
            <a:endParaRPr lang="en-US" altLang="zh-CN" dirty="0"/>
          </a:p>
          <a:p>
            <a:r>
              <a:rPr lang="zh-CN" altLang="en-US" dirty="0"/>
              <a:t>菜单下面的三个只有当点击菜单的时候才会显示出来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D755F6-399D-4DD0-91FF-97431B2AC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8" y="2083716"/>
            <a:ext cx="642347" cy="6423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37905A-7870-4249-A6AB-4AFA0F8C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70" y="1831740"/>
            <a:ext cx="1905000" cy="1905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693D1E-342B-4093-8ACC-A5BBDDA27B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95" y="1619606"/>
            <a:ext cx="510262" cy="51026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82A6162-9AAC-4E09-B403-95725FECED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2" y="700879"/>
            <a:ext cx="510262" cy="51026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E1A41C7-D72D-4954-B4FB-CF4EE5FD3C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8" y="1407160"/>
            <a:ext cx="510262" cy="51026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3C8F3CE-907C-4C48-8C64-1F6A17FFE2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8" y="2952562"/>
            <a:ext cx="511161" cy="5111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4D5C1AF-60DA-4212-B1D9-BC0A57BFE4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98" y="696080"/>
            <a:ext cx="561657" cy="5616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8392" b="1020"/>
          <a:stretch>
            <a:fillRect/>
          </a:stretch>
        </p:blipFill>
        <p:spPr>
          <a:xfrm>
            <a:off x="356235" y="463429"/>
            <a:ext cx="4411571" cy="86884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02491" y="1732351"/>
            <a:ext cx="3017092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开头介绍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抒情语句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1915-1921</a:t>
            </a:r>
          </a:p>
          <a:p>
            <a:pPr algn="ctr">
              <a:lnSpc>
                <a:spcPct val="150000"/>
              </a:lnSpc>
            </a:pPr>
            <a:r>
              <a:rPr lang="en-US" altLang="zh-CN" dirty="0" err="1"/>
              <a:t>Xxxxxxx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 err="1"/>
              <a:t>Xxxxxxx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.........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从五个核心人物开始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重温那段激动人心的历史，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感受革命先辈在那段峥嵘岁月里的热血与活力，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感受了他们对共产主义事业崇高的信仰和不懈的追求。</a:t>
            </a:r>
          </a:p>
        </p:txBody>
      </p:sp>
      <p:pic>
        <p:nvPicPr>
          <p:cNvPr id="21" name="图片 20" descr="按钮-确定、展开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6996430"/>
            <a:ext cx="915670" cy="456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CD60E12-190D-4706-8B23-5A25B0835A34}"/>
              </a:ext>
            </a:extLst>
          </p:cNvPr>
          <p:cNvSpPr txBox="1"/>
          <p:nvPr/>
        </p:nvSpPr>
        <p:spPr>
          <a:xfrm>
            <a:off x="3338244" y="70637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8392" b="1020"/>
          <a:stretch>
            <a:fillRect/>
          </a:stretch>
        </p:blipFill>
        <p:spPr>
          <a:xfrm>
            <a:off x="356371" y="532718"/>
            <a:ext cx="4411571" cy="8688461"/>
          </a:xfrm>
          <a:prstGeom prst="rect">
            <a:avLst/>
          </a:prstGeom>
        </p:spPr>
      </p:pic>
      <p:pic>
        <p:nvPicPr>
          <p:cNvPr id="7" name="图形 6" descr="用户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2418" y="1606296"/>
            <a:ext cx="2155476" cy="2155476"/>
          </a:xfrm>
          <a:prstGeom prst="rect">
            <a:avLst/>
          </a:prstGeom>
        </p:spPr>
      </p:pic>
      <p:pic>
        <p:nvPicPr>
          <p:cNvPr id="16" name="图形 15" descr="房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611" y="2931946"/>
            <a:ext cx="601569" cy="601569"/>
          </a:xfrm>
          <a:prstGeom prst="rect">
            <a:avLst/>
          </a:prstGeom>
        </p:spPr>
      </p:pic>
      <p:pic>
        <p:nvPicPr>
          <p:cNvPr id="5" name="图片 4" descr="菜单 (5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40" y="532765"/>
            <a:ext cx="738505" cy="738505"/>
          </a:xfrm>
          <a:prstGeom prst="rect">
            <a:avLst/>
          </a:prstGeom>
        </p:spPr>
      </p:pic>
      <p:pic>
        <p:nvPicPr>
          <p:cNvPr id="32" name="图片 31" descr="人物介绍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520" y="3966845"/>
            <a:ext cx="3843655" cy="1972945"/>
          </a:xfrm>
          <a:prstGeom prst="rect">
            <a:avLst/>
          </a:prstGeom>
        </p:spPr>
      </p:pic>
      <p:pic>
        <p:nvPicPr>
          <p:cNvPr id="33" name="图片 32" descr="他的故事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480" y="6026150"/>
            <a:ext cx="3829050" cy="2819400"/>
          </a:xfrm>
          <a:prstGeom prst="rect">
            <a:avLst/>
          </a:prstGeom>
        </p:spPr>
      </p:pic>
      <p:pic>
        <p:nvPicPr>
          <p:cNvPr id="35" name="图片 34" descr="地点名称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6505575" y="2274570"/>
            <a:ext cx="1344930" cy="1045210"/>
          </a:xfrm>
          <a:prstGeom prst="rect">
            <a:avLst/>
          </a:prstGeom>
        </p:spPr>
      </p:pic>
      <p:pic>
        <p:nvPicPr>
          <p:cNvPr id="36" name="图片 35" descr="人物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4180" y="582930"/>
            <a:ext cx="1651635" cy="6388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40C678-BDEE-4A0E-9AD7-7DECE256F04A}"/>
              </a:ext>
            </a:extLst>
          </p:cNvPr>
          <p:cNvSpPr txBox="1"/>
          <p:nvPr/>
        </p:nvSpPr>
        <p:spPr>
          <a:xfrm>
            <a:off x="1972349" y="717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人物姓名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256B9-3AD5-477F-85CD-1A5348F3C719}"/>
              </a:ext>
            </a:extLst>
          </p:cNvPr>
          <p:cNvSpPr txBox="1"/>
          <p:nvPr/>
        </p:nvSpPr>
        <p:spPr>
          <a:xfrm>
            <a:off x="1819949" y="4645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人物介绍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6CA9-D189-47BD-89D9-7E2A50BFA314}"/>
              </a:ext>
            </a:extLst>
          </p:cNvPr>
          <p:cNvSpPr txBox="1"/>
          <p:nvPr/>
        </p:nvSpPr>
        <p:spPr>
          <a:xfrm>
            <a:off x="1819949" y="7066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他的故事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4000" contrast="-45000"/>
                    </a14:imgEffect>
                    <a14:imgEffect>
                      <a14:colorTemperature colorTemp="6800"/>
                    </a14:imgEffect>
                    <a14:imgEffect>
                      <a14:sharpenSoften amount="-9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502"/>
            <a:ext cx="5040313" cy="10019008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9" name="矩形 18"/>
          <p:cNvSpPr/>
          <p:nvPr/>
        </p:nvSpPr>
        <p:spPr>
          <a:xfrm>
            <a:off x="1709388" y="3186311"/>
            <a:ext cx="1621536" cy="6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地点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28902" y="4348750"/>
            <a:ext cx="1621536" cy="6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地点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09388" y="5511189"/>
            <a:ext cx="1621536" cy="6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地点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335" y="3139440"/>
            <a:ext cx="1964690" cy="714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56E262-A21C-4A34-B2A1-2387EA52D16B}"/>
              </a:ext>
            </a:extLst>
          </p:cNvPr>
          <p:cNvSpPr txBox="1"/>
          <p:nvPr/>
        </p:nvSpPr>
        <p:spPr>
          <a:xfrm>
            <a:off x="1965682" y="3276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选择地点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下雨景色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1058" y="1498901"/>
            <a:ext cx="2078196" cy="2078196"/>
          </a:xfrm>
          <a:prstGeom prst="rect">
            <a:avLst/>
          </a:prstGeom>
        </p:spPr>
      </p:pic>
      <p:pic>
        <p:nvPicPr>
          <p:cNvPr id="18" name="图形 17" descr="打开的书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612" y="680958"/>
            <a:ext cx="601569" cy="601569"/>
          </a:xfrm>
          <a:prstGeom prst="rect">
            <a:avLst/>
          </a:prstGeom>
        </p:spPr>
      </p:pic>
      <p:pic>
        <p:nvPicPr>
          <p:cNvPr id="19" name="图形 18" descr="带标记的地图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612" y="1358415"/>
            <a:ext cx="601569" cy="601569"/>
          </a:xfrm>
          <a:prstGeom prst="rect">
            <a:avLst/>
          </a:prstGeom>
        </p:spPr>
      </p:pic>
      <p:pic>
        <p:nvPicPr>
          <p:cNvPr id="20" name="图形 19" descr="用户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612" y="2208974"/>
            <a:ext cx="601569" cy="601569"/>
          </a:xfrm>
          <a:prstGeom prst="rect">
            <a:avLst/>
          </a:prstGeom>
        </p:spPr>
      </p:pic>
      <p:pic>
        <p:nvPicPr>
          <p:cNvPr id="21" name="图形 20" descr="房子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4611" y="2931946"/>
            <a:ext cx="601569" cy="601569"/>
          </a:xfrm>
          <a:prstGeom prst="rect">
            <a:avLst/>
          </a:prstGeom>
        </p:spPr>
      </p:pic>
      <p:pic>
        <p:nvPicPr>
          <p:cNvPr id="7" name="图片 6" descr="按钮-返回首页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9175" y="683260"/>
            <a:ext cx="925830" cy="689610"/>
          </a:xfrm>
          <a:prstGeom prst="rect">
            <a:avLst/>
          </a:prstGeom>
        </p:spPr>
      </p:pic>
      <p:pic>
        <p:nvPicPr>
          <p:cNvPr id="11" name="图片 10" descr="人物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0820" y="683260"/>
            <a:ext cx="1794510" cy="694055"/>
          </a:xfrm>
          <a:prstGeom prst="rect">
            <a:avLst/>
          </a:prstGeom>
        </p:spPr>
      </p:pic>
      <p:pic>
        <p:nvPicPr>
          <p:cNvPr id="14" name="图片 13" descr="地区名及地区地址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815" y="3884295"/>
            <a:ext cx="4191635" cy="1085850"/>
          </a:xfrm>
          <a:prstGeom prst="rect">
            <a:avLst/>
          </a:prstGeom>
        </p:spPr>
      </p:pic>
      <p:pic>
        <p:nvPicPr>
          <p:cNvPr id="15" name="图片 14" descr="地区故事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740" y="6718935"/>
            <a:ext cx="4184650" cy="2343785"/>
          </a:xfrm>
          <a:prstGeom prst="rect">
            <a:avLst/>
          </a:prstGeom>
        </p:spPr>
      </p:pic>
      <p:pic>
        <p:nvPicPr>
          <p:cNvPr id="16" name="图片 15" descr="边框-地区简介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9115" y="5196205"/>
            <a:ext cx="4025900" cy="12973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B86749-DB9E-4F26-A452-C7C2F484A572}"/>
              </a:ext>
            </a:extLst>
          </p:cNvPr>
          <p:cNvSpPr txBox="1"/>
          <p:nvPr/>
        </p:nvSpPr>
        <p:spPr>
          <a:xfrm>
            <a:off x="1755259" y="822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地点姓名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00AA2A-066C-4E77-81EE-21C513FBF7AD}"/>
              </a:ext>
            </a:extLst>
          </p:cNvPr>
          <p:cNvSpPr txBox="1"/>
          <p:nvPr/>
        </p:nvSpPr>
        <p:spPr>
          <a:xfrm>
            <a:off x="1755259" y="4242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地区名及地区地址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5AA5B2-4E38-4A84-920A-E1B6AEAD659A}"/>
              </a:ext>
            </a:extLst>
          </p:cNvPr>
          <p:cNvSpPr txBox="1"/>
          <p:nvPr/>
        </p:nvSpPr>
        <p:spPr>
          <a:xfrm>
            <a:off x="1966158" y="56698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地区简介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F2C244-35AC-4C57-BE9D-DE335329CD2A}"/>
              </a:ext>
            </a:extLst>
          </p:cNvPr>
          <p:cNvSpPr txBox="1"/>
          <p:nvPr/>
        </p:nvSpPr>
        <p:spPr>
          <a:xfrm>
            <a:off x="1996566" y="7580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地区故事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6A36C5-48FF-4173-A439-77BB398AA4D4}"/>
              </a:ext>
            </a:extLst>
          </p:cNvPr>
          <p:cNvSpPr txBox="1"/>
          <p:nvPr/>
        </p:nvSpPr>
        <p:spPr>
          <a:xfrm>
            <a:off x="3457019" y="9504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返回人物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9388" y="680958"/>
            <a:ext cx="1621536" cy="6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人物姓名</a:t>
            </a:r>
          </a:p>
        </p:txBody>
      </p:sp>
      <p:sp>
        <p:nvSpPr>
          <p:cNvPr id="7" name="矩形 6"/>
          <p:cNvSpPr/>
          <p:nvPr/>
        </p:nvSpPr>
        <p:spPr>
          <a:xfrm>
            <a:off x="599666" y="3188709"/>
            <a:ext cx="3840480" cy="6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/>
              <a:t>写下你的评论</a:t>
            </a:r>
            <a:r>
              <a:rPr lang="en-US" altLang="zh-CN" dirty="0"/>
              <a:t>........................................</a:t>
            </a:r>
            <a:r>
              <a:rPr lang="zh-CN" altLang="en-US" dirty="0"/>
              <a:t>                 </a:t>
            </a:r>
          </a:p>
        </p:txBody>
      </p:sp>
      <p:pic>
        <p:nvPicPr>
          <p:cNvPr id="12" name="图形 11" descr="打开的书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12" y="680958"/>
            <a:ext cx="601569" cy="601569"/>
          </a:xfrm>
          <a:prstGeom prst="rect">
            <a:avLst/>
          </a:prstGeom>
        </p:spPr>
      </p:pic>
      <p:pic>
        <p:nvPicPr>
          <p:cNvPr id="13" name="图形 12" descr="带标记的地图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612" y="1358415"/>
            <a:ext cx="601569" cy="601569"/>
          </a:xfrm>
          <a:prstGeom prst="rect">
            <a:avLst/>
          </a:prstGeom>
        </p:spPr>
      </p:pic>
      <p:pic>
        <p:nvPicPr>
          <p:cNvPr id="14" name="图形 13" descr="用户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612" y="2208974"/>
            <a:ext cx="601569" cy="601569"/>
          </a:xfrm>
          <a:prstGeom prst="rect">
            <a:avLst/>
          </a:prstGeom>
        </p:spPr>
      </p:pic>
      <p:pic>
        <p:nvPicPr>
          <p:cNvPr id="15" name="图形 14" descr="房子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611" y="2931946"/>
            <a:ext cx="601569" cy="601569"/>
          </a:xfrm>
          <a:prstGeom prst="rect">
            <a:avLst/>
          </a:prstGeom>
        </p:spPr>
      </p:pic>
      <p:pic>
        <p:nvPicPr>
          <p:cNvPr id="16" name="图形 15" descr="运行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5478" y="693231"/>
            <a:ext cx="665184" cy="665184"/>
          </a:xfrm>
          <a:prstGeom prst="rect">
            <a:avLst/>
          </a:prstGeom>
        </p:spPr>
      </p:pic>
      <p:pic>
        <p:nvPicPr>
          <p:cNvPr id="17" name="图形 16" descr="风车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7958" y="1555067"/>
            <a:ext cx="560223" cy="56022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63703" y="83897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这一页是人物页面尾部的显示情况</a:t>
            </a:r>
            <a:endParaRPr lang="en-US" altLang="zh-CN" dirty="0"/>
          </a:p>
          <a:p>
            <a:r>
              <a:rPr lang="zh-CN" altLang="en-US" dirty="0"/>
              <a:t>因为没办法做滚动条所以分成两个图片了</a:t>
            </a:r>
          </a:p>
        </p:txBody>
      </p:sp>
      <p:sp>
        <p:nvSpPr>
          <p:cNvPr id="19" name="矩形 18"/>
          <p:cNvSpPr/>
          <p:nvPr/>
        </p:nvSpPr>
        <p:spPr>
          <a:xfrm>
            <a:off x="614271" y="4101742"/>
            <a:ext cx="3840480" cy="6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/>
              <a:t>一段文字，描述评论区评论方法</a:t>
            </a:r>
            <a:endParaRPr lang="en-US" altLang="zh-CN" dirty="0"/>
          </a:p>
          <a:p>
            <a:pPr algn="ctr"/>
            <a:r>
              <a:rPr lang="en-US" altLang="zh-CN" dirty="0"/>
              <a:t>Xxx</a:t>
            </a:r>
            <a:r>
              <a:rPr lang="zh-CN" altLang="en-US" dirty="0"/>
              <a:t>对</a:t>
            </a:r>
            <a:r>
              <a:rPr lang="en-US" altLang="zh-CN" dirty="0"/>
              <a:t>xxx</a:t>
            </a:r>
            <a:r>
              <a:rPr lang="zh-CN" altLang="en-US" dirty="0"/>
              <a:t>说</a:t>
            </a:r>
            <a:r>
              <a:rPr lang="en-US" altLang="zh-CN" dirty="0"/>
              <a:t>....</a:t>
            </a:r>
            <a:endParaRPr lang="zh-CN" altLang="en-US" dirty="0"/>
          </a:p>
        </p:txBody>
      </p:sp>
      <p:pic>
        <p:nvPicPr>
          <p:cNvPr id="5" name="图片 4" descr="评论区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135" y="6012180"/>
            <a:ext cx="4177665" cy="2377440"/>
          </a:xfrm>
          <a:prstGeom prst="rect">
            <a:avLst/>
          </a:prstGeom>
        </p:spPr>
      </p:pic>
      <p:pic>
        <p:nvPicPr>
          <p:cNvPr id="8" name="图片 7" descr="写下评论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229" y="2332417"/>
            <a:ext cx="3996690" cy="1498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4271" y="6357262"/>
            <a:ext cx="3840480" cy="620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/>
              <a:t>评论区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749" y="2648751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xxx</a:t>
            </a:r>
            <a:r>
              <a:rPr lang="zh-CN" altLang="en-US" dirty="0"/>
              <a:t>出发，您想知道谁的故事呢？</a:t>
            </a:r>
            <a:endParaRPr lang="en-US" altLang="zh-CN" dirty="0"/>
          </a:p>
        </p:txBody>
      </p:sp>
      <p:pic>
        <p:nvPicPr>
          <p:cNvPr id="3" name="图形 2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51" y="4496396"/>
            <a:ext cx="1161288" cy="1161288"/>
          </a:xfrm>
          <a:prstGeom prst="rect">
            <a:avLst/>
          </a:prstGeom>
        </p:spPr>
      </p:pic>
      <p:pic>
        <p:nvPicPr>
          <p:cNvPr id="4" name="图形 3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1297" y="3274480"/>
            <a:ext cx="1349740" cy="1349740"/>
          </a:xfrm>
          <a:prstGeom prst="rect">
            <a:avLst/>
          </a:prstGeom>
        </p:spPr>
      </p:pic>
      <p:pic>
        <p:nvPicPr>
          <p:cNvPr id="5" name="图形 4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1330" y="4953000"/>
            <a:ext cx="1349740" cy="1349740"/>
          </a:xfrm>
          <a:prstGeom prst="rect">
            <a:avLst/>
          </a:prstGeom>
        </p:spPr>
      </p:pic>
      <p:pic>
        <p:nvPicPr>
          <p:cNvPr id="6" name="图形 5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181" y="6631520"/>
            <a:ext cx="1349740" cy="134974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 flipV="1">
            <a:off x="1771939" y="3949350"/>
            <a:ext cx="1419358" cy="112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5" idx="1"/>
          </p:cNvCxnSpPr>
          <p:nvPr/>
        </p:nvCxnSpPr>
        <p:spPr>
          <a:xfrm>
            <a:off x="1771939" y="5077040"/>
            <a:ext cx="1569391" cy="55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6" idx="0"/>
          </p:cNvCxnSpPr>
          <p:nvPr/>
        </p:nvCxnSpPr>
        <p:spPr>
          <a:xfrm>
            <a:off x="1771939" y="5077040"/>
            <a:ext cx="450112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 descr="铅笔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2423" y="5208834"/>
            <a:ext cx="449516" cy="449516"/>
          </a:xfrm>
          <a:prstGeom prst="rect">
            <a:avLst/>
          </a:prstGeom>
        </p:spPr>
      </p:pic>
      <p:pic>
        <p:nvPicPr>
          <p:cNvPr id="42" name="图形 41" descr="打开的书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61" y="717534"/>
            <a:ext cx="601569" cy="601569"/>
          </a:xfrm>
          <a:prstGeom prst="rect">
            <a:avLst/>
          </a:prstGeom>
        </p:spPr>
      </p:pic>
      <p:pic>
        <p:nvPicPr>
          <p:cNvPr id="43" name="图形 42" descr="带标记的地图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1961" y="1394991"/>
            <a:ext cx="601569" cy="601569"/>
          </a:xfrm>
          <a:prstGeom prst="rect">
            <a:avLst/>
          </a:prstGeom>
        </p:spPr>
      </p:pic>
      <p:pic>
        <p:nvPicPr>
          <p:cNvPr id="44" name="图形 43" descr="用户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1961" y="2245550"/>
            <a:ext cx="601569" cy="601569"/>
          </a:xfrm>
          <a:prstGeom prst="rect">
            <a:avLst/>
          </a:prstGeom>
        </p:spPr>
      </p:pic>
      <p:pic>
        <p:nvPicPr>
          <p:cNvPr id="45" name="图形 44" descr="房子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1960" y="2968522"/>
            <a:ext cx="601569" cy="6015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3659" y="107985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   过渡段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（慢慢一行一行播放）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4" y="2538468"/>
            <a:ext cx="4317994" cy="6707986"/>
          </a:xfrm>
          <a:prstGeom prst="rect">
            <a:avLst/>
          </a:prstGeom>
        </p:spPr>
      </p:pic>
      <p:sp>
        <p:nvSpPr>
          <p:cNvPr id="14" name="任意多边形: 形状 13"/>
          <p:cNvSpPr/>
          <p:nvPr/>
        </p:nvSpPr>
        <p:spPr>
          <a:xfrm>
            <a:off x="1999488" y="3864864"/>
            <a:ext cx="1804416" cy="3608832"/>
          </a:xfrm>
          <a:custGeom>
            <a:avLst/>
            <a:gdLst>
              <a:gd name="connsiteX0" fmla="*/ 0 w 1804416"/>
              <a:gd name="connsiteY0" fmla="*/ 0 h 3608832"/>
              <a:gd name="connsiteX1" fmla="*/ 597408 w 1804416"/>
              <a:gd name="connsiteY1" fmla="*/ 1804416 h 3608832"/>
              <a:gd name="connsiteX2" fmla="*/ 1804416 w 1804416"/>
              <a:gd name="connsiteY2" fmla="*/ 3608832 h 360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16" h="3608832">
                <a:moveTo>
                  <a:pt x="0" y="0"/>
                </a:moveTo>
                <a:cubicBezTo>
                  <a:pt x="148336" y="601472"/>
                  <a:pt x="296672" y="1202944"/>
                  <a:pt x="597408" y="1804416"/>
                </a:cubicBezTo>
                <a:cubicBezTo>
                  <a:pt x="898144" y="2405888"/>
                  <a:pt x="1351280" y="3007360"/>
                  <a:pt x="1804416" y="360883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纸飞机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68065">
            <a:off x="3094316" y="6707869"/>
            <a:ext cx="656414" cy="656414"/>
          </a:xfrm>
          <a:prstGeom prst="rect">
            <a:avLst/>
          </a:prstGeom>
        </p:spPr>
      </p:pic>
      <p:pic>
        <p:nvPicPr>
          <p:cNvPr id="18" name="图形 17" descr="用户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3016" y="3310586"/>
            <a:ext cx="554278" cy="554278"/>
          </a:xfrm>
          <a:prstGeom prst="rect">
            <a:avLst/>
          </a:prstGeom>
        </p:spPr>
      </p:pic>
      <p:pic>
        <p:nvPicPr>
          <p:cNvPr id="19" name="图形 18" descr="用户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8984" y="7054198"/>
            <a:ext cx="539311" cy="5393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222637" y="376523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姓名</a:t>
            </a:r>
            <a:endParaRPr lang="en-US" altLang="zh-CN" sz="1600" dirty="0"/>
          </a:p>
          <a:p>
            <a:r>
              <a:rPr lang="zh-CN" altLang="en-US" sz="1600" dirty="0"/>
              <a:t>地点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08984" y="754281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姓名</a:t>
            </a:r>
            <a:endParaRPr lang="en-US" altLang="zh-CN" sz="1600" dirty="0"/>
          </a:p>
          <a:p>
            <a:r>
              <a:rPr lang="zh-CN" altLang="en-US" sz="1600" dirty="0"/>
              <a:t>地点</a:t>
            </a:r>
          </a:p>
        </p:txBody>
      </p:sp>
      <p:sp>
        <p:nvSpPr>
          <p:cNvPr id="23" name="矩形 22"/>
          <p:cNvSpPr/>
          <p:nvPr/>
        </p:nvSpPr>
        <p:spPr>
          <a:xfrm>
            <a:off x="2936543" y="1726181"/>
            <a:ext cx="584504" cy="32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展开</a:t>
            </a:r>
          </a:p>
        </p:txBody>
      </p:sp>
      <p:pic>
        <p:nvPicPr>
          <p:cNvPr id="11" name="图形 10" descr="纸飞机">
            <a:extLst>
              <a:ext uri="{FF2B5EF4-FFF2-40B4-BE49-F238E27FC236}">
                <a16:creationId xmlns:a16="http://schemas.microsoft.com/office/drawing/2014/main" id="{01F27642-8D97-47C5-A9EA-AFEC75514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68065">
            <a:off x="-2997294" y="4153902"/>
            <a:ext cx="1812209" cy="1812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297</Words>
  <Application>Microsoft Office PowerPoint</Application>
  <PresentationFormat>自定义</PresentationFormat>
  <Paragraphs>66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信马由缰</dc:creator>
  <cp:lastModifiedBy>信马由缰</cp:lastModifiedBy>
  <cp:revision>29</cp:revision>
  <dcterms:created xsi:type="dcterms:W3CDTF">2021-07-22T05:49:00Z</dcterms:created>
  <dcterms:modified xsi:type="dcterms:W3CDTF">2021-07-30T02:26:37Z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