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78B"/>
    <a:srgbClr val="28292C"/>
    <a:srgbClr val="282C38"/>
    <a:srgbClr val="333E57"/>
    <a:srgbClr val="7F8795"/>
    <a:srgbClr val="797D82"/>
    <a:srgbClr val="5C6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57C2DD-EDBC-4656-25E6-7604D7AD5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510A02-DC7B-7F5C-B9A7-7E570E071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149D95-ED41-84DE-1A2D-07588160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A57375-5E15-3378-3D92-DB34B83F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9ADBCF-5863-5698-C546-3E92259C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94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04542A-0D49-C69E-5E07-8F6A6650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B2938B-ABEC-4618-3527-951C595F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83ED3E-C9B1-B4A7-C974-DA125A82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3BF2B1-F800-8417-702B-83BF8A66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1AEEA6-CBAA-FB62-D570-BCBEFD4B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443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E1D47F-1FBE-006F-0771-F21CD6064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17E154-EDA0-290F-38BA-B98BF7E09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F2B7EE-6694-608E-5E4E-0135D7FF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6583E3-D09C-36D5-C328-DF1165A6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63A6D7-7CA7-9E71-B0F5-EDB83CEB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2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ADFBDE-D187-D2A7-BB61-B4D6AEF2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632F1B-630E-101F-0A93-3A2FB11E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D8563-A673-B018-FC90-07C1C012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969871-8859-B170-102E-89BFA48D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BC5589-A6E6-533E-139B-58310D6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1DDCB-5546-C483-0F5E-7211350D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B1DD4E-7BF0-5EE2-889E-731EF8B6E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03379-8C63-C56B-9205-B9A9281F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D0A82-B5D1-723F-FB64-7D7A9DAE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C72953-2700-EFDC-8C7C-45FC5B04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741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897CA0-7DA7-1DAB-CAAC-E26284D9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9E59D-E896-C2BB-8D6B-872A8BE5C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2DCE4C-D2C1-FF5D-215C-32BDDC99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869EA9-F757-16B8-959C-FA1335A2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F5F214-CB86-83CE-0ACD-B0EB4258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0410E7-EE88-46EA-3CCD-EAA1CC52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75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95BE5-EE86-0EB6-32D2-D451398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56F75B-56D4-509E-884E-DDF564D6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322ECB-C9D9-0647-AF19-71B187DE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24722A-20CA-8D49-BA35-C9977FE76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0FAE1D-5152-6250-0230-09E00D57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E6A4F85-AD12-AF18-9B8B-87DEB821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9C18A9-6B17-BAB7-F1C0-6FB01B94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EC8EFB1-33C1-D9E4-EAA8-6E94D4CA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25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6E7105-0491-9C74-1A4E-3CB07B1F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249660F-26AC-9FF0-1EA4-73D01DD8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A2DEDD-AB89-1074-44CB-AAB53138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715057-5E3B-7735-AFD4-C7D02AE7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1A01AD-0D43-AE76-067A-EC001B77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970ED6-6A49-D46B-FCBA-F8BC57E3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26569C-A5FA-2D0C-3FA1-DCAE62AF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DBFFF-B82C-3AC7-7E57-43E1D257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CEADBC-86BA-A757-95FD-20A5F14C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5CB038-88D3-6922-34D6-628A5471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C30526-15C4-F51D-5105-CC58E755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ED39C29-E9F6-9807-3F31-C530D9D3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0C467D-E9C7-6380-1E0A-0C34E708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806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356F1-D2AA-74F4-DA03-F18ED890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EFACA43-56B3-818C-2FB6-6C4FD54A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198B04-577C-7A35-B557-0236D180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300905-11D3-1259-C208-AB677C87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50965F-8AE4-4676-3CF4-10E41BF4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15E75D-3989-117B-852A-B10E262B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181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58E6A53-7E9E-159E-BF96-2E8EE43E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D64C73-0A6C-9AE5-1413-467E806EC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1CCDCD-12B8-D012-88AA-5626DB53A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E8BE9-5FBA-407B-9D24-7633258FF2BF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CBE84B-659E-63B0-41B4-F55CB29A0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97BF32-9173-D6B6-BACE-BB9629DE9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9AFAB-1999-4EB1-B708-A349C5074F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03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pik.com/author/freepik/icons/special-lineal_7?query=che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BC4E88-38CB-1E8F-4013-B93AA6FB2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>
                <a:hlinkClick r:id="rId2"/>
              </a:rPr>
              <a:t>https://www.freepik.com/author/freepik/icons/special-lineal_7?query=check</a:t>
            </a:r>
            <a:r>
              <a:rPr lang="it-IT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F4D9C7-2CEF-BF4F-0411-8A56D4187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33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7AC21C0-3F6B-4BFA-7E07-C8365FED99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42" b="93897" l="6114" r="89520">
                        <a14:foregroundMark x1="47598" y1="9390" x2="47598" y2="9390"/>
                        <a14:foregroundMark x1="11354" y1="39437" x2="11354" y2="39437"/>
                        <a14:foregroundMark x1="8297" y1="58685" x2="8297" y2="58685"/>
                        <a14:foregroundMark x1="13974" y1="74648" x2="13974" y2="74648"/>
                        <a14:foregroundMark x1="19651" y1="81690" x2="19651" y2="81690"/>
                        <a14:foregroundMark x1="26638" y1="87324" x2="26638" y2="87324"/>
                        <a14:foregroundMark x1="34934" y1="90610" x2="34934" y2="90610"/>
                        <a14:foregroundMark x1="48035" y1="91549" x2="48035" y2="91549"/>
                        <a14:foregroundMark x1="60262" y1="88263" x2="60262" y2="88263"/>
                        <a14:foregroundMark x1="67686" y1="85446" x2="67686" y2="85446"/>
                        <a14:foregroundMark x1="73799" y1="78873" x2="73799" y2="78873"/>
                        <a14:foregroundMark x1="81659" y1="67136" x2="81659" y2="67136"/>
                        <a14:foregroundMark x1="45852" y1="27230" x2="45852" y2="27230"/>
                        <a14:foregroundMark x1="45415" y1="23944" x2="45415" y2="23944"/>
                        <a14:foregroundMark x1="44978" y1="15962" x2="44978" y2="15962"/>
                        <a14:foregroundMark x1="46288" y1="34742" x2="46288" y2="34742"/>
                        <a14:foregroundMark x1="44541" y1="31925" x2="44541" y2="31925"/>
                        <a14:foregroundMark x1="45852" y1="38028" x2="45852" y2="38028"/>
                        <a14:foregroundMark x1="44978" y1="46479" x2="44978" y2="46479"/>
                        <a14:foregroundMark x1="39738" y1="9390" x2="39738" y2="9390"/>
                        <a14:foregroundMark x1="13974" y1="27230" x2="13974" y2="27230"/>
                        <a14:foregroundMark x1="14410" y1="26761" x2="34498" y2="14554"/>
                        <a14:foregroundMark x1="34498" y1="14554" x2="37555" y2="13615"/>
                        <a14:foregroundMark x1="14847" y1="27700" x2="7424" y2="51174"/>
                        <a14:foregroundMark x1="7424" y1="51174" x2="12227" y2="75117"/>
                        <a14:foregroundMark x1="12227" y1="75117" x2="31004" y2="91080"/>
                        <a14:foregroundMark x1="31004" y1="91080" x2="56332" y2="94366"/>
                        <a14:foregroundMark x1="56332" y1="94366" x2="76419" y2="79343"/>
                        <a14:foregroundMark x1="76419" y1="79343" x2="79039" y2="74648"/>
                        <a14:foregroundMark x1="10044" y1="38028" x2="10044" y2="38028"/>
                        <a14:foregroundMark x1="10917" y1="32394" x2="6550" y2="61033"/>
                        <a14:foregroundMark x1="6550" y1="61033" x2="10044" y2="71831"/>
                        <a14:foregroundMark x1="60262" y1="92019" x2="73799" y2="81690"/>
                        <a14:foregroundMark x1="72489" y1="82160" x2="65939" y2="88263"/>
                        <a14:foregroundMark x1="84279" y1="58685" x2="83406" y2="66197"/>
                        <a14:foregroundMark x1="51965" y1="9859" x2="52838" y2="14554"/>
                        <a14:foregroundMark x1="56332" y1="13146" x2="76856" y2="26761"/>
                        <a14:foregroundMark x1="76856" y1="26761" x2="85590" y2="52113"/>
                        <a14:foregroundMark x1="85590" y1="52113" x2="85590" y2="59624"/>
                        <a14:foregroundMark x1="47162" y1="7042" x2="47162" y2="7042"/>
                        <a14:foregroundMark x1="44105" y1="7042" x2="44105" y2="7042"/>
                        <a14:foregroundMark x1="50655" y1="7981" x2="50655" y2="7981"/>
                        <a14:foregroundMark x1="48035" y1="7042" x2="48035" y2="7042"/>
                        <a14:backgroundMark x1="49782" y1="5634" x2="49782" y2="5634"/>
                        <a14:backgroundMark x1="48035" y1="5634" x2="48035" y2="5634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036" y="696423"/>
            <a:ext cx="2181529" cy="2029108"/>
          </a:xfrm>
          <a:prstGeom prst="rect">
            <a:avLst/>
          </a:prstGeom>
        </p:spPr>
      </p:pic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D79EE90-E399-3085-C4C4-EA0192592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47" y="1994103"/>
            <a:ext cx="2869794" cy="286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3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DE2E2393-34A8-12E8-55EC-B49AC28E7123}"/>
              </a:ext>
            </a:extLst>
          </p:cNvPr>
          <p:cNvGrpSpPr/>
          <p:nvPr/>
        </p:nvGrpSpPr>
        <p:grpSpPr>
          <a:xfrm>
            <a:off x="7476141" y="226264"/>
            <a:ext cx="3028950" cy="3028950"/>
            <a:chOff x="553068" y="1172105"/>
            <a:chExt cx="3028950" cy="3028950"/>
          </a:xfrm>
        </p:grpSpPr>
        <p:pic>
          <p:nvPicPr>
            <p:cNvPr id="19" name="Immagine 18" descr="Immagine che contiene testo&#10;&#10;Descrizione generata automaticamente">
              <a:extLst>
                <a:ext uri="{FF2B5EF4-FFF2-40B4-BE49-F238E27FC236}">
                  <a16:creationId xmlns:a16="http://schemas.microsoft.com/office/drawing/2014/main" id="{ABEE685A-6E78-6C45-B896-E118F5456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068" y="1172105"/>
              <a:ext cx="3028950" cy="3028950"/>
            </a:xfrm>
            <a:prstGeom prst="rect">
              <a:avLst/>
            </a:prstGeom>
          </p:spPr>
        </p:pic>
        <p:pic>
          <p:nvPicPr>
            <p:cNvPr id="13" name="Immagine 12" descr="Immagine che contiene simbol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1EDE7764-AFA9-8A20-4E4F-D4DFEB837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18" y="1740739"/>
              <a:ext cx="1891682" cy="1891682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78113E9C-70EF-0E30-171F-15E7D3561AF1}"/>
              </a:ext>
            </a:extLst>
          </p:cNvPr>
          <p:cNvGrpSpPr/>
          <p:nvPr/>
        </p:nvGrpSpPr>
        <p:grpSpPr>
          <a:xfrm>
            <a:off x="3664568" y="264585"/>
            <a:ext cx="3028950" cy="3028950"/>
            <a:chOff x="4264025" y="1172105"/>
            <a:chExt cx="3028950" cy="3028950"/>
          </a:xfrm>
        </p:grpSpPr>
        <p:pic>
          <p:nvPicPr>
            <p:cNvPr id="22" name="Immagine 21" descr="Immagine che contiene nebbia, grigio&#10;&#10;Descrizione generata automaticamente">
              <a:extLst>
                <a:ext uri="{FF2B5EF4-FFF2-40B4-BE49-F238E27FC236}">
                  <a16:creationId xmlns:a16="http://schemas.microsoft.com/office/drawing/2014/main" id="{4E20573C-4661-36A4-E262-F800C0159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025" y="1172105"/>
              <a:ext cx="3028950" cy="3028950"/>
            </a:xfrm>
            <a:prstGeom prst="rect">
              <a:avLst/>
            </a:prstGeom>
          </p:spPr>
        </p:pic>
        <p:pic>
          <p:nvPicPr>
            <p:cNvPr id="23" name="Immagine 22" descr="Immagine che contiene simbol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90B32282-94BD-FCB9-6F4D-CDC6AF3FD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7718" y="1740739"/>
              <a:ext cx="1891682" cy="1891682"/>
            </a:xfrm>
            <a:prstGeom prst="rect">
              <a:avLst/>
            </a:prstGeom>
          </p:spPr>
        </p:pic>
      </p:grpSp>
      <p:pic>
        <p:nvPicPr>
          <p:cNvPr id="26" name="Immagine 25">
            <a:extLst>
              <a:ext uri="{FF2B5EF4-FFF2-40B4-BE49-F238E27FC236}">
                <a16:creationId xmlns:a16="http://schemas.microsoft.com/office/drawing/2014/main" id="{07892B55-7248-93A8-1E08-42C25C32D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19" y="939800"/>
            <a:ext cx="2179414" cy="6955292"/>
          </a:xfrm>
          <a:prstGeom prst="rect">
            <a:avLst/>
          </a:prstGeom>
        </p:spPr>
      </p:pic>
      <p:grpSp>
        <p:nvGrpSpPr>
          <p:cNvPr id="29" name="Gruppo 28">
            <a:extLst>
              <a:ext uri="{FF2B5EF4-FFF2-40B4-BE49-F238E27FC236}">
                <a16:creationId xmlns:a16="http://schemas.microsoft.com/office/drawing/2014/main" id="{CFB7AF6E-3D1D-FC1E-C7FC-0C79CBAF4EBB}"/>
              </a:ext>
            </a:extLst>
          </p:cNvPr>
          <p:cNvGrpSpPr/>
          <p:nvPr/>
        </p:nvGrpSpPr>
        <p:grpSpPr>
          <a:xfrm>
            <a:off x="5963016" y="3604136"/>
            <a:ext cx="3027600" cy="3027600"/>
            <a:chOff x="5016500" y="4239376"/>
            <a:chExt cx="3027600" cy="3027600"/>
          </a:xfrm>
        </p:grpSpPr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9FB133FC-1E78-908E-5586-26F1EFF7A6AC}"/>
                </a:ext>
              </a:extLst>
            </p:cNvPr>
            <p:cNvSpPr/>
            <p:nvPr/>
          </p:nvSpPr>
          <p:spPr>
            <a:xfrm>
              <a:off x="5016500" y="4239376"/>
              <a:ext cx="3027600" cy="3027600"/>
            </a:xfrm>
            <a:prstGeom prst="rect">
              <a:avLst/>
            </a:prstGeom>
            <a:solidFill>
              <a:srgbClr val="A9678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 descr="Immagine che contiene simbolo, Carattere, logo, Elementi grafici&#10;&#10;Descrizione generata automaticamente">
              <a:extLst>
                <a:ext uri="{FF2B5EF4-FFF2-40B4-BE49-F238E27FC236}">
                  <a16:creationId xmlns:a16="http://schemas.microsoft.com/office/drawing/2014/main" id="{5F7CEA61-98B3-90D9-84A6-B9F31F86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0159" y="4828954"/>
              <a:ext cx="1891682" cy="1891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088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https://www.freepik.com/author/freepik/icons/special-lineal_7?query=check 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GIULIA LEONI</dc:creator>
  <cp:lastModifiedBy>GIULIA LEONI</cp:lastModifiedBy>
  <cp:revision>3</cp:revision>
  <dcterms:created xsi:type="dcterms:W3CDTF">2024-08-25T08:50:58Z</dcterms:created>
  <dcterms:modified xsi:type="dcterms:W3CDTF">2024-08-25T19:22:52Z</dcterms:modified>
</cp:coreProperties>
</file>