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7" r:id="rId6"/>
    <p:sldId id="288" r:id="rId7"/>
    <p:sldId id="259" r:id="rId8"/>
    <p:sldId id="260" r:id="rId9"/>
    <p:sldId id="261" r:id="rId10"/>
    <p:sldId id="262" r:id="rId11"/>
    <p:sldId id="263" r:id="rId12"/>
    <p:sldId id="264" r:id="rId13"/>
    <p:sldId id="271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0655" autoAdjust="0"/>
  </p:normalViewPr>
  <p:slideViewPr>
    <p:cSldViewPr snapToGrid="0">
      <p:cViewPr varScale="1">
        <p:scale>
          <a:sx n="136" d="100"/>
          <a:sy n="136" d="100"/>
        </p:scale>
        <p:origin x="1188" y="34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1D2EACD3-59A3-431D-A9CB-EC029C3F3AF5}" type="datetime1">
              <a:rPr lang="fr-FR" smtClean="0"/>
              <a:t>01/10/2025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28EEFA9E-C190-4F5C-8394-BD5F1CD55C0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DA8956E-0A83-4930-8ABA-7967BBFAD4A7}" type="datetime1">
              <a:rPr lang="fr-FR" smtClean="0"/>
              <a:t>01/10/2025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22289C57-55D7-40A4-A101-E74FAC7A092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2289C57-55D7-40A4-A101-E74FAC7A092B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2289C57-55D7-40A4-A101-E74FAC7A092B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fr-FR" sz="3600" spc="150" baseline="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 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fr-FR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du contenu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fr-FR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e table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/>
              <a:t>Cliquez sur l'icône pour ajouter un tableau</a:t>
            </a:r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fr-FR" sz="900"/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fr-FR" sz="900"/>
            </a:lvl1pPr>
          </a:lstStyle>
          <a:p>
            <a:pPr rtl="0"/>
            <a:fld id="{A49DFD55-3C28-40EF-9E31-A92D2E4017FF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fr-F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fr-F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fr-FR"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fr-FR"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fr-FR"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fr-FR"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fr-FR" sz="1800" spc="50" baseline="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fr-F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fr-FR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fr-FR" sz="900"/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 sz="900"/>
            </a:lvl1pPr>
          </a:lstStyle>
          <a:p>
            <a:pPr rtl="0"/>
            <a:fld id="{A49DFD55-3C28-40EF-9E31-A92D2E4017FF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Graphique 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 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rtlCol="0" anchor="b">
            <a:normAutofit/>
          </a:bodyPr>
          <a:lstStyle>
            <a:lvl1pPr algn="ctr">
              <a:defRPr lang="fr-F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e table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/>
              <a:t>Cliquez sur l'icône pour ajouter un tableau</a:t>
            </a:r>
            <a:endParaRPr lang="fr-FR" dirty="0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fr-FR" sz="900"/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fr-FR" sz="900"/>
            </a:lvl1pPr>
          </a:lstStyle>
          <a:p>
            <a:pPr rtl="0"/>
            <a:fld id="{A49DFD55-3C28-40EF-9E31-A92D2E4017F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rme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fr-F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fr-FR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fr-FR" sz="900"/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fr-FR" sz="900"/>
            </a:lvl1pPr>
          </a:lstStyle>
          <a:p>
            <a:pPr rtl="0"/>
            <a:fld id="{A49DFD55-3C28-40EF-9E31-A92D2E4017F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dre du jou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 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fr-FR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fr-FR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fr-FR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fr-FR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fr-FR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fr-F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fr-FR" sz="900"/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fr-FR" sz="900"/>
            </a:lvl1pPr>
          </a:lstStyle>
          <a:p>
            <a:pPr rtl="0"/>
            <a:fld id="{A49DFD55-3C28-40EF-9E31-A92D2E4017F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fr-FR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fr-F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fr-F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du contenu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fr-FR"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fr-FR" sz="900"/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fr-FR" sz="900"/>
            </a:lvl1pPr>
          </a:lstStyle>
          <a:p>
            <a:pPr rtl="0"/>
            <a:fld id="{A49DFD55-3C28-40EF-9E31-A92D2E4017F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fr-F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 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que 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fr-F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fr-F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fr-FR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fr-F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fr-FR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fr-FR" sz="900"/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fr-FR" sz="900"/>
            </a:lvl1pPr>
          </a:lstStyle>
          <a:p>
            <a:pPr rtl="0"/>
            <a:fld id="{A49DFD55-3C28-40EF-9E31-A92D2E4017F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 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fr-F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fr-F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fr-FR"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fr-FR"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fr-FR"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fr-FR"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fr-FR" sz="1800" spc="50" baseline="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fr-F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3" name="Espace réservé du contenu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fr-FR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fr-FR" sz="900"/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fr-FR" sz="900"/>
            </a:lvl1pPr>
          </a:lstStyle>
          <a:p>
            <a:pPr rtl="0"/>
            <a:fld id="{A49DFD55-3C28-40EF-9E31-A92D2E4017F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fr-F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fr-F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fr-FR" sz="900"/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fr-FR" sz="900"/>
            </a:lvl1pPr>
          </a:lstStyle>
          <a:p>
            <a:pPr rtl="0"/>
            <a:fld id="{A49DFD55-3C28-40EF-9E31-A92D2E4017F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fr-FR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1800" spc="50" baseline="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44F6AA-B3A8-E621-6D11-8799F5E35D0A}"/>
              </a:ext>
            </a:extLst>
          </p:cNvPr>
          <p:cNvSpPr txBox="1">
            <a:spLocks/>
          </p:cNvSpPr>
          <p:nvPr/>
        </p:nvSpPr>
        <p:spPr>
          <a:xfrm>
            <a:off x="0" y="460205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fr-F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Cahier des charges – Portfolio Candidat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99E9B4-9FE9-E7C6-FB95-C44C0FB7FDD7}"/>
              </a:ext>
            </a:extLst>
          </p:cNvPr>
          <p:cNvSpPr txBox="1">
            <a:spLocks/>
          </p:cNvSpPr>
          <p:nvPr/>
        </p:nvSpPr>
        <p:spPr>
          <a:xfrm>
            <a:off x="1" y="5528602"/>
            <a:ext cx="12192000" cy="14349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/>
          </a:p>
          <a:p>
            <a:pPr marL="0" indent="0" algn="ctr">
              <a:buNone/>
            </a:pPr>
            <a:r>
              <a:rPr lang="fr-FR" dirty="0"/>
              <a:t> Chef de projet Data </a:t>
            </a:r>
            <a:r>
              <a:rPr lang="fr-FR" dirty="0" err="1"/>
              <a:t>Analyst</a:t>
            </a:r>
            <a:r>
              <a:rPr lang="fr-FR" dirty="0"/>
              <a:t> – </a:t>
            </a:r>
            <a:r>
              <a:rPr lang="fr-FR" dirty="0" err="1"/>
              <a:t>Aéroworld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MERCI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Guillaume Lesage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A49DFD55-3C28-40EF-9E31-A92D2E4017FF}" type="slidenum">
              <a:rPr lang="fr-FR" smtClean="0"/>
              <a:pPr rtl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Présentation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Conception d’un portfolio réflexif et visuel destiné à présenter le profil du candidat.</a:t>
            </a:r>
          </a:p>
          <a:p>
            <a:r>
              <a:rPr dirty="0"/>
              <a:t>Le portfolio doit illustrer les compétences techniques, la posture de consultant et les soft </a:t>
            </a:r>
            <a:r>
              <a:rPr dirty="0" err="1"/>
              <a:t>skills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497"/>
            <a:ext cx="5500468" cy="850559"/>
          </a:xfrm>
        </p:spPr>
        <p:txBody>
          <a:bodyPr/>
          <a:lstStyle/>
          <a:p>
            <a:pPr algn="ctr"/>
            <a:r>
              <a:rPr dirty="0"/>
              <a:t>Enjeux et objectifs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67966"/>
            <a:ext cx="8281768" cy="3269589"/>
          </a:xfrm>
        </p:spPr>
        <p:txBody>
          <a:bodyPr>
            <a:noAutofit/>
          </a:bodyPr>
          <a:lstStyle/>
          <a:p>
            <a:r>
              <a:rPr dirty="0" err="1"/>
              <a:t>Besoins</a:t>
            </a:r>
            <a:r>
              <a:rPr dirty="0"/>
              <a:t> : </a:t>
            </a:r>
            <a:r>
              <a:rPr dirty="0" err="1"/>
              <a:t>évaluer</a:t>
            </a:r>
            <a:r>
              <a:rPr dirty="0"/>
              <a:t> la </a:t>
            </a:r>
            <a:r>
              <a:rPr dirty="0" err="1"/>
              <a:t>capacité</a:t>
            </a:r>
            <a:r>
              <a:rPr dirty="0"/>
              <a:t> du </a:t>
            </a:r>
            <a:r>
              <a:rPr dirty="0" err="1"/>
              <a:t>candidat</a:t>
            </a:r>
            <a:r>
              <a:rPr dirty="0"/>
              <a:t> à </a:t>
            </a:r>
            <a:r>
              <a:rPr dirty="0" err="1"/>
              <a:t>formaliser</a:t>
            </a:r>
            <a:r>
              <a:rPr dirty="0"/>
              <a:t>, </a:t>
            </a:r>
            <a:r>
              <a:rPr dirty="0" err="1"/>
              <a:t>organiser</a:t>
            </a:r>
            <a:r>
              <a:rPr dirty="0"/>
              <a:t> et </a:t>
            </a:r>
            <a:r>
              <a:rPr dirty="0" err="1"/>
              <a:t>communiquer</a:t>
            </a:r>
            <a:r>
              <a:rPr dirty="0"/>
              <a:t> </a:t>
            </a:r>
            <a:r>
              <a:rPr dirty="0" err="1"/>
              <a:t>autour</a:t>
            </a:r>
            <a:r>
              <a:rPr dirty="0"/>
              <a:t> d’un </a:t>
            </a:r>
            <a:r>
              <a:rPr dirty="0" err="1"/>
              <a:t>projet</a:t>
            </a:r>
            <a:r>
              <a:rPr dirty="0"/>
              <a:t> data.</a:t>
            </a:r>
          </a:p>
          <a:p>
            <a:r>
              <a:rPr dirty="0" err="1"/>
              <a:t>Objectifs</a:t>
            </a:r>
            <a:r>
              <a:rPr dirty="0"/>
              <a:t> SMART :</a:t>
            </a:r>
          </a:p>
          <a:p>
            <a:r>
              <a:rPr dirty="0"/>
              <a:t>- </a:t>
            </a:r>
            <a:r>
              <a:rPr dirty="0" err="1"/>
              <a:t>Spécifique</a:t>
            </a:r>
            <a:r>
              <a:rPr dirty="0"/>
              <a:t> : </a:t>
            </a:r>
            <a:r>
              <a:rPr dirty="0" err="1"/>
              <a:t>mettre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avant</a:t>
            </a:r>
            <a:r>
              <a:rPr dirty="0"/>
              <a:t> </a:t>
            </a:r>
            <a:r>
              <a:rPr dirty="0" err="1"/>
              <a:t>compétences</a:t>
            </a:r>
            <a:r>
              <a:rPr dirty="0"/>
              <a:t> et posture.</a:t>
            </a:r>
          </a:p>
          <a:p>
            <a:r>
              <a:rPr dirty="0"/>
              <a:t>- </a:t>
            </a:r>
            <a:r>
              <a:rPr dirty="0" err="1"/>
              <a:t>Mesurable</a:t>
            </a:r>
            <a:r>
              <a:rPr dirty="0"/>
              <a:t> : </a:t>
            </a:r>
            <a:r>
              <a:rPr dirty="0" err="1"/>
              <a:t>livrer</a:t>
            </a:r>
            <a:r>
              <a:rPr dirty="0"/>
              <a:t> un portfolio </a:t>
            </a:r>
            <a:r>
              <a:rPr dirty="0" err="1"/>
              <a:t>clair</a:t>
            </a:r>
            <a:r>
              <a:rPr dirty="0"/>
              <a:t> et </a:t>
            </a:r>
            <a:r>
              <a:rPr dirty="0" err="1"/>
              <a:t>structuré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Atteignable</a:t>
            </a:r>
            <a:r>
              <a:rPr dirty="0"/>
              <a:t> : format </a:t>
            </a:r>
            <a:r>
              <a:rPr dirty="0" err="1"/>
              <a:t>visuel</a:t>
            </a:r>
            <a:r>
              <a:rPr dirty="0"/>
              <a:t>, </a:t>
            </a:r>
            <a:r>
              <a:rPr dirty="0" err="1"/>
              <a:t>cas</a:t>
            </a:r>
            <a:r>
              <a:rPr dirty="0"/>
              <a:t> pratiques et </a:t>
            </a:r>
            <a:r>
              <a:rPr dirty="0" err="1"/>
              <a:t>livrables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Réaliste</a:t>
            </a:r>
            <a:r>
              <a:rPr dirty="0"/>
              <a:t> : </a:t>
            </a:r>
            <a:r>
              <a:rPr dirty="0" err="1"/>
              <a:t>adapté</a:t>
            </a:r>
            <a:r>
              <a:rPr dirty="0"/>
              <a:t> à un chef de </a:t>
            </a:r>
            <a:r>
              <a:rPr dirty="0" err="1"/>
              <a:t>projet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Temporel</a:t>
            </a:r>
            <a:r>
              <a:rPr dirty="0"/>
              <a:t> : portfolio </a:t>
            </a:r>
            <a:r>
              <a:rPr dirty="0" err="1"/>
              <a:t>finalisé</a:t>
            </a:r>
            <a:r>
              <a:rPr dirty="0"/>
              <a:t> pour </a:t>
            </a:r>
            <a:r>
              <a:rPr dirty="0" err="1"/>
              <a:t>l’entretien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5760720" cy="1434904"/>
          </a:xfrm>
        </p:spPr>
        <p:txBody>
          <a:bodyPr>
            <a:normAutofit/>
          </a:bodyPr>
          <a:lstStyle/>
          <a:p>
            <a:pPr algn="ctr"/>
            <a:r>
              <a:rPr dirty="0"/>
              <a:t>Équipe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73084"/>
            <a:ext cx="5430129" cy="3269589"/>
          </a:xfrm>
        </p:spPr>
        <p:txBody>
          <a:bodyPr/>
          <a:lstStyle/>
          <a:p>
            <a:r>
              <a:rPr dirty="0"/>
              <a:t>Responsable : le candidat (concepteur du portfolio)</a:t>
            </a:r>
          </a:p>
          <a:p>
            <a:r>
              <a:rPr dirty="0"/>
              <a:t>Encadrants : </a:t>
            </a:r>
            <a:r>
              <a:rPr lang="fr-FR" dirty="0"/>
              <a:t>Mentor </a:t>
            </a:r>
            <a:r>
              <a:rPr lang="fr-FR" dirty="0" err="1"/>
              <a:t>OpenClassRooms</a:t>
            </a:r>
            <a:endParaRPr dirty="0"/>
          </a:p>
          <a:p>
            <a:r>
              <a:rPr dirty="0" err="1"/>
              <a:t>Bénéficiaires</a:t>
            </a:r>
            <a:r>
              <a:rPr dirty="0"/>
              <a:t> : </a:t>
            </a:r>
            <a:r>
              <a:rPr lang="fr-FR" dirty="0"/>
              <a:t>E</a:t>
            </a:r>
            <a:r>
              <a:rPr dirty="0" err="1"/>
              <a:t>quipe</a:t>
            </a:r>
            <a:r>
              <a:rPr dirty="0"/>
              <a:t> </a:t>
            </a:r>
            <a:r>
              <a:rPr dirty="0" err="1"/>
              <a:t>recrutement</a:t>
            </a:r>
            <a:r>
              <a:rPr dirty="0"/>
              <a:t> </a:t>
            </a:r>
            <a:r>
              <a:rPr lang="fr-FR" dirty="0" err="1"/>
              <a:t>Aeroworld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4346917" cy="1242403"/>
          </a:xfrm>
        </p:spPr>
        <p:txBody>
          <a:bodyPr>
            <a:normAutofit/>
          </a:bodyPr>
          <a:lstStyle/>
          <a:p>
            <a:pPr algn="ctr"/>
            <a:r>
              <a:rPr dirty="0"/>
              <a:t>Spécifications ergonomiques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46008"/>
            <a:ext cx="6689188" cy="3269589"/>
          </a:xfrm>
        </p:spPr>
        <p:txBody>
          <a:bodyPr>
            <a:noAutofit/>
          </a:bodyPr>
          <a:lstStyle/>
          <a:p>
            <a:r>
              <a:rPr dirty="0"/>
              <a:t>- Portfolio clair, structuré, sections identifiées.</a:t>
            </a:r>
          </a:p>
          <a:p>
            <a:r>
              <a:rPr dirty="0"/>
              <a:t>- Navigation fluide (sommaire, liens si numérique).</a:t>
            </a:r>
          </a:p>
          <a:p>
            <a:r>
              <a:rPr dirty="0"/>
              <a:t>- Design moderne et professionnel (infographies, dataviz).</a:t>
            </a:r>
          </a:p>
          <a:p>
            <a:r>
              <a:rPr dirty="0"/>
              <a:t>- UX centrée sur lisibilité et impact.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" y="0"/>
            <a:ext cx="4584310" cy="1856935"/>
          </a:xfrm>
        </p:spPr>
        <p:txBody>
          <a:bodyPr>
            <a:normAutofit/>
          </a:bodyPr>
          <a:lstStyle/>
          <a:p>
            <a:pPr algn="ctr"/>
            <a:r>
              <a:rPr dirty="0"/>
              <a:t>Spécifications fonctionnelles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2" y="2674013"/>
            <a:ext cx="4220308" cy="3269589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- Présentation du parcours et des compétences.</a:t>
            </a:r>
          </a:p>
          <a:p>
            <a:r>
              <a:rPr dirty="0"/>
              <a:t>- Exemple de cahier des charges fonctionnel.</a:t>
            </a:r>
          </a:p>
          <a:p>
            <a:r>
              <a:rPr dirty="0"/>
              <a:t>- Description d’un projet d’analyse data.</a:t>
            </a:r>
          </a:p>
          <a:p>
            <a:r>
              <a:rPr dirty="0"/>
              <a:t>- Veille technologique.</a:t>
            </a:r>
          </a:p>
          <a:p>
            <a:r>
              <a:rPr dirty="0"/>
              <a:t>- Documentation et procédures.</a:t>
            </a:r>
          </a:p>
          <a:p>
            <a:r>
              <a:rPr dirty="0"/>
              <a:t>- Mise en avant de la posture de consultant.</a:t>
            </a:r>
          </a:p>
          <a:p>
            <a:r>
              <a:rPr dirty="0"/>
              <a:t>- Adaptable à une présentation orale (FR/EN).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6096001" cy="1146516"/>
          </a:xfrm>
        </p:spPr>
        <p:txBody>
          <a:bodyPr>
            <a:normAutofit/>
          </a:bodyPr>
          <a:lstStyle/>
          <a:p>
            <a:r>
              <a:rPr dirty="0"/>
              <a:t>Contraintes techniques et réglementaires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74013"/>
            <a:ext cx="4229100" cy="3269589"/>
          </a:xfrm>
        </p:spPr>
        <p:txBody>
          <a:bodyPr>
            <a:normAutofit/>
          </a:bodyPr>
          <a:lstStyle/>
          <a:p>
            <a:r>
              <a:rPr dirty="0"/>
              <a:t>- Respect du RGPD.</a:t>
            </a:r>
          </a:p>
          <a:p>
            <a:r>
              <a:rPr dirty="0"/>
              <a:t>- Format numérique (</a:t>
            </a:r>
            <a:r>
              <a:rPr lang="fr-FR" dirty="0" err="1"/>
              <a:t>Github</a:t>
            </a:r>
            <a:r>
              <a:rPr dirty="0"/>
              <a:t>).</a:t>
            </a:r>
          </a:p>
          <a:p>
            <a:r>
              <a:rPr dirty="0"/>
              <a:t>- </a:t>
            </a:r>
            <a:r>
              <a:rPr dirty="0" err="1"/>
              <a:t>Compatibilité</a:t>
            </a:r>
            <a:r>
              <a:rPr dirty="0"/>
              <a:t> : PC et </a:t>
            </a:r>
            <a:r>
              <a:rPr dirty="0" err="1"/>
              <a:t>tablettes</a:t>
            </a:r>
            <a:r>
              <a:rPr dirty="0"/>
              <a:t>, </a:t>
            </a:r>
            <a:r>
              <a:rPr dirty="0" err="1"/>
              <a:t>navigateurs</a:t>
            </a:r>
            <a:r>
              <a:rPr dirty="0"/>
              <a:t> courants.</a:t>
            </a:r>
          </a:p>
          <a:p>
            <a:r>
              <a:rPr dirty="0"/>
              <a:t>- </a:t>
            </a:r>
            <a:r>
              <a:rPr dirty="0" err="1"/>
              <a:t>Sécurisation</a:t>
            </a:r>
            <a:r>
              <a:rPr dirty="0"/>
              <a:t> des données </a:t>
            </a:r>
            <a:r>
              <a:rPr dirty="0" err="1"/>
              <a:t>sensibles</a:t>
            </a:r>
            <a:r>
              <a:rPr dirty="0"/>
              <a:t>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ligne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5324622" cy="1195754"/>
          </a:xfrm>
        </p:spPr>
        <p:txBody>
          <a:bodyPr/>
          <a:lstStyle/>
          <a:p>
            <a:r>
              <a:rPr dirty="0"/>
              <a:t>Qualité et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74013"/>
            <a:ext cx="4229100" cy="3269589"/>
          </a:xfrm>
        </p:spPr>
        <p:txBody>
          <a:bodyPr>
            <a:normAutofit lnSpcReduction="10000"/>
          </a:bodyPr>
          <a:lstStyle/>
          <a:p>
            <a:r>
              <a:rPr dirty="0"/>
              <a:t>Contraintes : temps, respect des consignes, alignement avec la charte.</a:t>
            </a:r>
          </a:p>
          <a:p>
            <a:r>
              <a:rPr dirty="0"/>
              <a:t>KPI d’évaluation :</a:t>
            </a:r>
          </a:p>
          <a:p>
            <a:r>
              <a:rPr dirty="0"/>
              <a:t>- Coût (temps investi).</a:t>
            </a:r>
          </a:p>
          <a:p>
            <a:r>
              <a:rPr dirty="0"/>
              <a:t>- Délais (respect échéances).</a:t>
            </a:r>
          </a:p>
          <a:p>
            <a:r>
              <a:rPr dirty="0"/>
              <a:t>- Qualité (clarté, pertinence).</a:t>
            </a:r>
          </a:p>
          <a:p>
            <a:r>
              <a:rPr dirty="0"/>
              <a:t>- Efficacité (support à la présentation).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754880" cy="1325563"/>
          </a:xfrm>
        </p:spPr>
        <p:txBody>
          <a:bodyPr/>
          <a:lstStyle/>
          <a:p>
            <a:pPr algn="ctr"/>
            <a:r>
              <a:rPr dirty="0"/>
              <a:t>Rétroplanning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74013"/>
            <a:ext cx="4229100" cy="3269589"/>
          </a:xfrm>
        </p:spPr>
        <p:txBody>
          <a:bodyPr>
            <a:normAutofit fontScale="92500"/>
          </a:bodyPr>
          <a:lstStyle/>
          <a:p>
            <a:r>
              <a:rPr dirty="0"/>
              <a:t>1. </a:t>
            </a:r>
            <a:r>
              <a:rPr dirty="0" err="1"/>
              <a:t>Semaine</a:t>
            </a:r>
            <a:r>
              <a:rPr dirty="0"/>
              <a:t> 1 : </a:t>
            </a:r>
            <a:r>
              <a:rPr dirty="0" err="1"/>
              <a:t>cadrage</a:t>
            </a:r>
            <a:r>
              <a:rPr dirty="0"/>
              <a:t> et choix des </a:t>
            </a:r>
            <a:r>
              <a:rPr dirty="0" err="1"/>
              <a:t>projets</a:t>
            </a:r>
            <a:r>
              <a:rPr dirty="0"/>
              <a:t>.</a:t>
            </a:r>
          </a:p>
          <a:p>
            <a:r>
              <a:rPr dirty="0"/>
              <a:t>2. Semaine 2 : rédaction et mise en forme.</a:t>
            </a:r>
          </a:p>
          <a:p>
            <a:r>
              <a:rPr dirty="0"/>
              <a:t>3. Semaine </a:t>
            </a:r>
            <a:r>
              <a:rPr lang="fr-FR" dirty="0"/>
              <a:t>2</a:t>
            </a:r>
            <a:r>
              <a:rPr dirty="0"/>
              <a:t> : finalisation design et relecture.</a:t>
            </a:r>
          </a:p>
          <a:p>
            <a:r>
              <a:rPr dirty="0"/>
              <a:t>4.</a:t>
            </a:r>
            <a:r>
              <a:rPr lang="fr-FR" dirty="0"/>
              <a:t> 48h</a:t>
            </a:r>
            <a:r>
              <a:rPr dirty="0"/>
              <a:t> </a:t>
            </a:r>
            <a:r>
              <a:rPr lang="fr-FR" dirty="0"/>
              <a:t>a</a:t>
            </a:r>
            <a:r>
              <a:rPr dirty="0"/>
              <a:t>vant entretien : transmission du portfolio.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7037_TF67328976_Win32" id="{E569B7C3-0BA4-406D-9BE9-5B461807E327}" vid="{D812BBC8-2D47-4B93-9C83-8DFFBCA5816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{D47C38E7-0D35-4519-BF8F-4BB926E3A0CD}TF7521aafa-c748-4c40-a498-ba511be234dc9be095fc_win32-9da552dfceaf</Template>
  <TotalTime>8</TotalTime>
  <Words>366</Words>
  <Application>Microsoft Office PowerPoint</Application>
  <PresentationFormat>Grand écran</PresentationFormat>
  <Paragraphs>53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Thème Office</vt:lpstr>
      <vt:lpstr>Présentation PowerPoint</vt:lpstr>
      <vt:lpstr>Présentation du projet</vt:lpstr>
      <vt:lpstr>Enjeux et objectifs</vt:lpstr>
      <vt:lpstr>Équipe projet</vt:lpstr>
      <vt:lpstr>Spécifications ergonomiques</vt:lpstr>
      <vt:lpstr>Spécifications fonctionnelles</vt:lpstr>
      <vt:lpstr>Contraintes techniques et réglementaires</vt:lpstr>
      <vt:lpstr>Qualité et performance</vt:lpstr>
      <vt:lpstr>Rétroplanning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Guillaume Lesage</dc:creator>
  <cp:lastModifiedBy>Guillaume Lesage</cp:lastModifiedBy>
  <cp:revision>3</cp:revision>
  <dcterms:created xsi:type="dcterms:W3CDTF">2025-10-01T11:17:45Z</dcterms:created>
  <dcterms:modified xsi:type="dcterms:W3CDTF">2025-10-01T11:26:07Z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