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aozhong.net.cn/jishiqi/#countdown=00:03:00&amp;sound=classic&amp;loop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02 Ball Challenge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 </a:t>
            </a:r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your name?</a:t>
            </a:r>
            <a:endParaRPr lang="en-US" altLang="zh-CN" dirty="0" smtClean="0"/>
          </a:p>
          <a:p>
            <a:r>
              <a:rPr lang="en-US" altLang="zh-CN" dirty="0" smtClean="0"/>
              <a:t>What do you like?</a:t>
            </a:r>
            <a:endParaRPr lang="en-US" altLang="zh-CN" dirty="0" smtClean="0"/>
          </a:p>
          <a:p>
            <a:r>
              <a:rPr lang="en-US" altLang="zh-CN" dirty="0" smtClean="0"/>
              <a:t>What’s your personality?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" tooltip="" action="ppaction://hlinkfile"/>
              </a:rPr>
              <a:t>计时器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02 Ball Challenge</vt:lpstr>
      <vt:lpstr>Question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Ball Challenge</dc:title>
  <dc:creator>Administrator</dc:creator>
  <cp:lastModifiedBy>kl</cp:lastModifiedBy>
  <cp:revision>4</cp:revision>
  <dcterms:created xsi:type="dcterms:W3CDTF">2021-10-27T04:09:00Z</dcterms:created>
  <dcterms:modified xsi:type="dcterms:W3CDTF">2021-10-28T04:59:07Z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