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58" r:id="rId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8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01 Everyone is a Liar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 dirty="0" smtClean="0">
                <a:sym typeface="+mn-ea"/>
              </a:rPr>
              <a:t>01 Everyone is a Liar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7955"/>
            <a:ext cx="8229600" cy="2399030"/>
          </a:xfrm>
        </p:spPr>
        <p:txBody>
          <a:bodyPr/>
          <a:p>
            <a:r>
              <a:rPr lang="en-US" altLang="zh-CN"/>
              <a:t>Examples:</a:t>
            </a:r>
            <a:endParaRPr lang="en-US" altLang="zh-CN"/>
          </a:p>
          <a:p>
            <a:pPr lvl="1"/>
            <a:r>
              <a:rPr lang="en-US" altLang="zh-CN"/>
              <a:t>I have been teaching for 10 years.</a:t>
            </a:r>
            <a:endParaRPr lang="en-US" altLang="zh-CN"/>
          </a:p>
          <a:p>
            <a:pPr lvl="1"/>
            <a:r>
              <a:rPr lang="en-US" altLang="zh-CN"/>
              <a:t>I have a pet cat called, "Mini"</a:t>
            </a:r>
            <a:endParaRPr lang="en-US" altLang="zh-CN"/>
          </a:p>
          <a:p>
            <a:pPr lvl="1"/>
            <a:r>
              <a:rPr lang="en-US" altLang="zh-CN"/>
              <a:t>I lived in Rome for a year.</a:t>
            </a:r>
            <a:endParaRPr lang="en-US" altLang="zh-CN"/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457200" y="3491230"/>
            <a:ext cx="8229600" cy="272478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/>
              <a:t>Question Examples:</a:t>
            </a:r>
            <a:endParaRPr lang="en-US" altLang="zh-CN" sz="2800"/>
          </a:p>
          <a:p>
            <a:pPr lvl="1"/>
            <a:r>
              <a:rPr lang="en-US" altLang="zh-CN" sz="2400"/>
              <a:t>Teaching - Where have you taught? What have you taught? What year did you start?</a:t>
            </a:r>
            <a:endParaRPr lang="en-US" altLang="zh-CN" sz="2400"/>
          </a:p>
          <a:p>
            <a:pPr lvl="1"/>
            <a:r>
              <a:rPr lang="en-US" altLang="zh-CN" sz="2400"/>
              <a:t>Pet - How old is Mini? What does Mini eat? Where do you keep Mini?</a:t>
            </a:r>
            <a:endParaRPr lang="en-US" altLang="zh-CN" sz="2400"/>
          </a:p>
          <a:p>
            <a:pPr lvl="1"/>
            <a:r>
              <a:rPr lang="en-US" altLang="zh-CN" sz="2400"/>
              <a:t>Rome - Where did you live in Rome? What language was spoken in Rome?</a:t>
            </a:r>
            <a:endParaRPr lang="en-US" altLang="zh-CN"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375</Words>
  <Application>WPS 演示</Application>
  <PresentationFormat>全屏显示(4:3)</PresentationFormat>
  <Paragraphs>14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9" baseType="lpstr">
      <vt:lpstr>Arial</vt:lpstr>
      <vt:lpstr>宋体</vt:lpstr>
      <vt:lpstr>Wingdings</vt:lpstr>
      <vt:lpstr>Calibri</vt:lpstr>
      <vt:lpstr>微软雅黑</vt:lpstr>
      <vt:lpstr>Arial Unicode MS</vt:lpstr>
      <vt:lpstr>Office 主题</vt:lpstr>
      <vt:lpstr>01 Everyone is a Liar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01 Everyone is a Liar</dc:title>
  <dc:creator>Administrator</dc:creator>
  <cp:lastModifiedBy>kl</cp:lastModifiedBy>
  <cp:revision>2</cp:revision>
  <dcterms:created xsi:type="dcterms:W3CDTF">2021-10-27T04:08:00Z</dcterms:created>
  <dcterms:modified xsi:type="dcterms:W3CDTF">2021-10-28T04:48:12Z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2052-10.8.2.6613</vt:lpwstr>
  </property>
</Properties>
</file>