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05 Fingerboard Answer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6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the writer of </a:t>
            </a:r>
            <a:r>
              <a:rPr lang="en-US" altLang="zh-CN" dirty="0"/>
              <a:t>the Huckleberry Finn?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47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the writer of </a:t>
            </a:r>
            <a:r>
              <a:rPr lang="en-US" altLang="zh-CN" dirty="0"/>
              <a:t>the Huckleberry Finn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 smtClean="0"/>
              <a:t>Mark Twain</a:t>
            </a:r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2431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the Harvard University?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0096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the Harvard University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The USA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0208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the Cambridge University?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283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the Cambridge University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England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555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No </a:t>
            </a:r>
            <a:r>
              <a:rPr lang="en-US" altLang="zh-CN" dirty="0" smtClean="0"/>
              <a:t>pains, no gains.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9572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No </a:t>
            </a:r>
            <a:r>
              <a:rPr lang="en-US" altLang="zh-CN" dirty="0" smtClean="0"/>
              <a:t>pains, no gains.</a:t>
            </a:r>
          </a:p>
          <a:p>
            <a:pPr marL="0" indent="0">
              <a:buNone/>
            </a:pPr>
            <a:r>
              <a:rPr lang="zh-CN" altLang="zh-CN" dirty="0"/>
              <a:t>不劳无获</a:t>
            </a:r>
          </a:p>
        </p:txBody>
      </p:sp>
    </p:spTree>
    <p:extLst>
      <p:ext uri="{BB962C8B-B14F-4D97-AF65-F5344CB8AC3E}">
        <p14:creationId xmlns:p14="http://schemas.microsoft.com/office/powerpoint/2010/main" val="400148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 friend in need is a friend indeed.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2600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 friend in need is a friend indeed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zh-CN" dirty="0"/>
              <a:t>患难见真情</a:t>
            </a:r>
          </a:p>
        </p:txBody>
      </p:sp>
    </p:spTree>
    <p:extLst>
      <p:ext uri="{BB962C8B-B14F-4D97-AF65-F5344CB8AC3E}">
        <p14:creationId xmlns:p14="http://schemas.microsoft.com/office/powerpoint/2010/main" val="41355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You're a lucky dog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882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Love me</a:t>
            </a:r>
            <a:r>
              <a:rPr lang="en-US" altLang="zh-CN" dirty="0" smtClean="0"/>
              <a:t>, love </a:t>
            </a:r>
            <a:r>
              <a:rPr lang="en-US" altLang="zh-CN" dirty="0"/>
              <a:t>my dog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50891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Love me</a:t>
            </a:r>
            <a:r>
              <a:rPr lang="en-US" altLang="zh-CN" dirty="0" smtClean="0"/>
              <a:t>, love </a:t>
            </a:r>
            <a:r>
              <a:rPr lang="en-US" altLang="zh-CN" dirty="0"/>
              <a:t>my </a:t>
            </a:r>
            <a:r>
              <a:rPr lang="en-US" altLang="zh-CN" dirty="0" smtClean="0"/>
              <a:t>dog</a:t>
            </a:r>
          </a:p>
          <a:p>
            <a:pPr marL="0" indent="0">
              <a:buNone/>
            </a:pPr>
            <a:r>
              <a:rPr lang="zh-CN" altLang="zh-CN" dirty="0"/>
              <a:t>爱屋及乌</a:t>
            </a:r>
          </a:p>
        </p:txBody>
      </p:sp>
    </p:spTree>
    <p:extLst>
      <p:ext uri="{BB962C8B-B14F-4D97-AF65-F5344CB8AC3E}">
        <p14:creationId xmlns:p14="http://schemas.microsoft.com/office/powerpoint/2010/main" val="409658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脑筋急转弯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you find three sparrows(</a:t>
            </a:r>
            <a:r>
              <a:rPr lang="zh-CN" altLang="zh-CN" dirty="0"/>
              <a:t>麻雀）</a:t>
            </a:r>
            <a:r>
              <a:rPr lang="en-US" altLang="zh-CN" dirty="0"/>
              <a:t>on the roof and you shoot(</a:t>
            </a:r>
            <a:r>
              <a:rPr lang="zh-CN" altLang="zh-CN" dirty="0"/>
              <a:t>射击）</a:t>
            </a:r>
            <a:r>
              <a:rPr lang="en-US" altLang="zh-CN" dirty="0" err="1"/>
              <a:t>one,how</a:t>
            </a:r>
            <a:r>
              <a:rPr lang="en-US" altLang="zh-CN" dirty="0"/>
              <a:t> many are left(</a:t>
            </a:r>
            <a:r>
              <a:rPr lang="zh-CN" altLang="zh-CN" dirty="0"/>
              <a:t>剩下）</a:t>
            </a:r>
            <a:r>
              <a:rPr lang="en-US" altLang="zh-CN" dirty="0"/>
              <a:t>?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20267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you find three sparrows(</a:t>
            </a:r>
            <a:r>
              <a:rPr lang="zh-CN" altLang="zh-CN" dirty="0"/>
              <a:t>麻雀）</a:t>
            </a:r>
            <a:r>
              <a:rPr lang="en-US" altLang="zh-CN" dirty="0"/>
              <a:t>on the roof and you shoot(</a:t>
            </a:r>
            <a:r>
              <a:rPr lang="zh-CN" altLang="zh-CN" dirty="0"/>
              <a:t>射击）</a:t>
            </a:r>
            <a:r>
              <a:rPr lang="en-US" altLang="zh-CN" dirty="0"/>
              <a:t>one</a:t>
            </a:r>
            <a:r>
              <a:rPr lang="en-US" altLang="zh-CN" dirty="0" smtClean="0"/>
              <a:t>, how </a:t>
            </a:r>
            <a:r>
              <a:rPr lang="en-US" altLang="zh-CN" dirty="0"/>
              <a:t>many are left(</a:t>
            </a:r>
            <a:r>
              <a:rPr lang="zh-CN" altLang="zh-CN" dirty="0"/>
              <a:t>剩下）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None</a:t>
            </a:r>
            <a:r>
              <a:rPr lang="en-US" altLang="zh-CN" dirty="0" smtClean="0"/>
              <a:t>. The </a:t>
            </a:r>
            <a:r>
              <a:rPr lang="en-US" altLang="zh-CN" dirty="0"/>
              <a:t>others fly away.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6082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you find three sparrows(</a:t>
            </a:r>
            <a:r>
              <a:rPr lang="zh-CN" altLang="zh-CN" dirty="0"/>
              <a:t>麻雀）</a:t>
            </a:r>
            <a:r>
              <a:rPr lang="en-US" altLang="zh-CN" dirty="0"/>
              <a:t>on the roof and you shoot(</a:t>
            </a:r>
            <a:r>
              <a:rPr lang="zh-CN" altLang="zh-CN" dirty="0"/>
              <a:t>射击）</a:t>
            </a:r>
            <a:r>
              <a:rPr lang="en-US" altLang="zh-CN" dirty="0"/>
              <a:t>one</a:t>
            </a:r>
            <a:r>
              <a:rPr lang="en-US" altLang="zh-CN" dirty="0" smtClean="0"/>
              <a:t>, how </a:t>
            </a:r>
            <a:r>
              <a:rPr lang="en-US" altLang="zh-CN" dirty="0"/>
              <a:t>many are left(</a:t>
            </a:r>
            <a:r>
              <a:rPr lang="zh-CN" altLang="zh-CN" dirty="0"/>
              <a:t>剩下）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None</a:t>
            </a:r>
            <a:r>
              <a:rPr lang="en-US" altLang="zh-CN" dirty="0" smtClean="0"/>
              <a:t>. The </a:t>
            </a:r>
            <a:r>
              <a:rPr lang="en-US" altLang="zh-CN" dirty="0"/>
              <a:t>others fly away.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21722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kind of dog doesn't bite or bark?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08790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kind of dog doesn't </a:t>
            </a:r>
            <a:r>
              <a:rPr lang="en-US" altLang="zh-CN" dirty="0" smtClean="0"/>
              <a:t>bite </a:t>
            </a:r>
            <a:r>
              <a:rPr lang="en-US" altLang="zh-CN" dirty="0"/>
              <a:t>or bark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Hot dogs.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89681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can't be used unless(</a:t>
            </a:r>
            <a:r>
              <a:rPr lang="zh-CN" altLang="zh-CN" dirty="0"/>
              <a:t>除非）</a:t>
            </a:r>
            <a:r>
              <a:rPr lang="en-US" altLang="zh-CN" dirty="0"/>
              <a:t>is broken?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98184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can't be used unless(</a:t>
            </a:r>
            <a:r>
              <a:rPr lang="zh-CN" altLang="zh-CN" dirty="0"/>
              <a:t>除非）</a:t>
            </a:r>
            <a:r>
              <a:rPr lang="en-US" altLang="zh-CN" dirty="0"/>
              <a:t>is broken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Egg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87402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closer to you</a:t>
            </a:r>
            <a:r>
              <a:rPr lang="en-US" altLang="zh-CN" dirty="0" smtClean="0"/>
              <a:t>, your </a:t>
            </a:r>
            <a:r>
              <a:rPr lang="en-US" altLang="zh-CN" dirty="0"/>
              <a:t>mom or your dad?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8105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You're a lucky </a:t>
            </a:r>
            <a:r>
              <a:rPr lang="en-US" altLang="zh-CN" dirty="0" smtClean="0"/>
              <a:t>dog</a:t>
            </a:r>
          </a:p>
          <a:p>
            <a:pPr marL="0" indent="0">
              <a:buNone/>
            </a:pPr>
            <a:r>
              <a:rPr lang="zh-CN" altLang="zh-CN" dirty="0"/>
              <a:t>你真是个幸运儿！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328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closer to you</a:t>
            </a:r>
            <a:r>
              <a:rPr lang="en-US" altLang="zh-CN" dirty="0" smtClean="0"/>
              <a:t>, your </a:t>
            </a:r>
            <a:r>
              <a:rPr lang="en-US" altLang="zh-CN" dirty="0"/>
              <a:t>mom or your dad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Mom</a:t>
            </a:r>
            <a:r>
              <a:rPr lang="en-US" altLang="zh-CN" dirty="0" smtClean="0"/>
              <a:t>. Because </a:t>
            </a:r>
            <a:r>
              <a:rPr lang="en-US" altLang="zh-CN" dirty="0"/>
              <a:t>dad is father.(Father</a:t>
            </a:r>
            <a:r>
              <a:rPr lang="zh-CN" altLang="zh-CN" dirty="0"/>
              <a:t>同音词</a:t>
            </a:r>
            <a:r>
              <a:rPr lang="en-US" altLang="zh-CN" dirty="0"/>
              <a:t>farther.)</a:t>
            </a:r>
            <a:r>
              <a:rPr lang="en-US" altLang="zh-CN" dirty="0" smtClean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702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美国的全称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4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美国的</a:t>
            </a:r>
            <a:r>
              <a:rPr lang="zh-CN" altLang="zh-CN" dirty="0" smtClean="0"/>
              <a:t>全称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the United States</a:t>
            </a:r>
            <a:r>
              <a:rPr lang="zh-CN" altLang="zh-CN" dirty="0" smtClean="0"/>
              <a:t>美利坚合众国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7655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诺基亚是哪个国家的著名品牌？</a:t>
            </a:r>
          </a:p>
        </p:txBody>
      </p:sp>
    </p:spTree>
    <p:extLst>
      <p:ext uri="{BB962C8B-B14F-4D97-AF65-F5344CB8AC3E}">
        <p14:creationId xmlns:p14="http://schemas.microsoft.com/office/powerpoint/2010/main" val="117721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诺基亚是哪个国家的著名品牌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Germany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4635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NBA</a:t>
            </a:r>
            <a:r>
              <a:rPr lang="zh-CN" altLang="zh-CN" dirty="0"/>
              <a:t>湖人队位于美国的哪个城市？</a:t>
            </a:r>
          </a:p>
        </p:txBody>
      </p:sp>
    </p:spTree>
    <p:extLst>
      <p:ext uri="{BB962C8B-B14F-4D97-AF65-F5344CB8AC3E}">
        <p14:creationId xmlns:p14="http://schemas.microsoft.com/office/powerpoint/2010/main" val="254874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NBA</a:t>
            </a:r>
            <a:r>
              <a:rPr lang="zh-CN" altLang="zh-CN" dirty="0"/>
              <a:t>湖人队位于美国的哪个城市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Los </a:t>
            </a:r>
            <a:r>
              <a:rPr lang="en-US" altLang="zh-CN" dirty="0"/>
              <a:t>Angeles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3137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412</Words>
  <Application>Microsoft Office PowerPoint</Application>
  <PresentationFormat>全屏显示(4:3)</PresentationFormat>
  <Paragraphs>74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05 Fingerboard Answer</vt:lpstr>
      <vt:lpstr>翻译</vt:lpstr>
      <vt:lpstr>翻译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翻译</vt:lpstr>
      <vt:lpstr>翻译</vt:lpstr>
      <vt:lpstr>翻译</vt:lpstr>
      <vt:lpstr>翻译</vt:lpstr>
      <vt:lpstr>翻译</vt:lpstr>
      <vt:lpstr>翻译</vt:lpstr>
      <vt:lpstr>脑筋急转弯</vt:lpstr>
      <vt:lpstr>脑筋急转弯</vt:lpstr>
      <vt:lpstr>脑筋急转弯</vt:lpstr>
      <vt:lpstr>脑筋急转弯</vt:lpstr>
      <vt:lpstr>脑筋急转弯</vt:lpstr>
      <vt:lpstr>脑筋急转弯</vt:lpstr>
      <vt:lpstr>脑筋急转弯</vt:lpstr>
      <vt:lpstr>脑筋急转弯</vt:lpstr>
      <vt:lpstr>脑筋急转弯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Fingerboard Answer</dc:title>
  <dc:creator>Administrator</dc:creator>
  <cp:lastModifiedBy>Windows 用户</cp:lastModifiedBy>
  <cp:revision>30</cp:revision>
  <dcterms:created xsi:type="dcterms:W3CDTF">2021-10-27T04:49:16Z</dcterms:created>
  <dcterms:modified xsi:type="dcterms:W3CDTF">2021-10-27T05:06:45Z</dcterms:modified>
</cp:coreProperties>
</file>