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06 Tongue Twister Microphone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75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06 Tongue Twister Microphone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 Tongue Twister Microphone</dc:title>
  <dc:creator>Administrator</dc:creator>
  <cp:lastModifiedBy>Windows 用户</cp:lastModifiedBy>
  <cp:revision>1</cp:revision>
  <dcterms:created xsi:type="dcterms:W3CDTF">2021-10-27T04:50:46Z</dcterms:created>
  <dcterms:modified xsi:type="dcterms:W3CDTF">2021-10-27T04:51:25Z</dcterms:modified>
</cp:coreProperties>
</file>