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C60E-2CBD-4C73-B540-BE83181A483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D9DE7-2F92-4FC9-A501-2F269A7C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9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D9DE7-2F92-4FC9-A501-2F269A7C27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0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6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7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0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9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3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84CA-A47B-4B51-B22C-8E1BE2EDE17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163" y="-675455"/>
            <a:ext cx="10898326" cy="8192866"/>
          </a:xfrm>
        </p:spPr>
      </p:pic>
    </p:spTree>
    <p:extLst>
      <p:ext uri="{BB962C8B-B14F-4D97-AF65-F5344CB8AC3E}">
        <p14:creationId xmlns:p14="http://schemas.microsoft.com/office/powerpoint/2010/main" val="19192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163" y="-675455"/>
            <a:ext cx="10898326" cy="8192866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3284984"/>
            <a:ext cx="148587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全屏显示(4:3)</PresentationFormat>
  <Paragraphs>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7</cp:revision>
  <dcterms:created xsi:type="dcterms:W3CDTF">2021-01-05T05:25:51Z</dcterms:created>
  <dcterms:modified xsi:type="dcterms:W3CDTF">2021-04-06T07:57:10Z</dcterms:modified>
</cp:coreProperties>
</file>