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7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C60E-2CBD-4C73-B540-BE83181A483B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D9DE7-2F92-4FC9-A501-2F269A7C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99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D9DE7-2F92-4FC9-A501-2F269A7C27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23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84CA-A47B-4B51-B22C-8E1BE2EDE174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040E-B99A-4209-AC7C-B09516C1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35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84CA-A47B-4B51-B22C-8E1BE2EDE174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040E-B99A-4209-AC7C-B09516C1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30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84CA-A47B-4B51-B22C-8E1BE2EDE174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040E-B99A-4209-AC7C-B09516C1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6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84CA-A47B-4B51-B22C-8E1BE2EDE174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040E-B99A-4209-AC7C-B09516C1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17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84CA-A47B-4B51-B22C-8E1BE2EDE174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040E-B99A-4209-AC7C-B09516C1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78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84CA-A47B-4B51-B22C-8E1BE2EDE174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040E-B99A-4209-AC7C-B09516C1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20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84CA-A47B-4B51-B22C-8E1BE2EDE174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040E-B99A-4209-AC7C-B09516C1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69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84CA-A47B-4B51-B22C-8E1BE2EDE174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040E-B99A-4209-AC7C-B09516C1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7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84CA-A47B-4B51-B22C-8E1BE2EDE174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040E-B99A-4209-AC7C-B09516C1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03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84CA-A47B-4B51-B22C-8E1BE2EDE174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040E-B99A-4209-AC7C-B09516C1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00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84CA-A47B-4B51-B22C-8E1BE2EDE174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040E-B99A-4209-AC7C-B09516C1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10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F84CA-A47B-4B51-B22C-8E1BE2EDE174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4040E-B99A-4209-AC7C-B09516C13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4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7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5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7163" y="-675455"/>
            <a:ext cx="10898326" cy="8192866"/>
          </a:xfrm>
        </p:spPr>
      </p:pic>
    </p:spTree>
    <p:extLst>
      <p:ext uri="{BB962C8B-B14F-4D97-AF65-F5344CB8AC3E}">
        <p14:creationId xmlns:p14="http://schemas.microsoft.com/office/powerpoint/2010/main" val="19192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7163" y="-675455"/>
            <a:ext cx="10898326" cy="8192866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5" y="3284984"/>
            <a:ext cx="148587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7163" y="-675455"/>
            <a:ext cx="10898326" cy="8192866"/>
          </a:xfrm>
        </p:spPr>
      </p:pic>
    </p:spTree>
    <p:extLst>
      <p:ext uri="{BB962C8B-B14F-4D97-AF65-F5344CB8AC3E}">
        <p14:creationId xmlns:p14="http://schemas.microsoft.com/office/powerpoint/2010/main" val="56963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</Words>
  <Application>Microsoft Office PowerPoint</Application>
  <PresentationFormat>全屏显示(4:3)</PresentationFormat>
  <Paragraphs>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Administrator</cp:lastModifiedBy>
  <cp:revision>8</cp:revision>
  <dcterms:created xsi:type="dcterms:W3CDTF">2021-01-05T05:25:51Z</dcterms:created>
  <dcterms:modified xsi:type="dcterms:W3CDTF">2021-07-01T13:06:47Z</dcterms:modified>
</cp:coreProperties>
</file>