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3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05 Fingerboard Answer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the Huckleberry Finn?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the Huckleberry Finn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Mark Twain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Harvard University?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Harvard University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The USA</a:t>
            </a:r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Cambridge University?</a:t>
            </a:r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Cambridge University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England</a:t>
            </a: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不劳无获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indeed.</a:t>
            </a: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患难见真情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dog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dog</a:t>
            </a:r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</a:t>
            </a:r>
            <a:r>
              <a:rPr lang="en-US" altLang="zh-CN" dirty="0" smtClean="0"/>
              <a:t>dog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爱屋及乌</a:t>
            </a:r>
            <a:endParaRPr lang="zh-CN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PRC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PRC</a:t>
            </a:r>
            <a:r>
              <a:rPr lang="zh-CN" altLang="en-US" dirty="0"/>
              <a:t>是什么？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People's Republic of China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FBI</a:t>
            </a:r>
            <a:r>
              <a:rPr lang="zh-CN" altLang="en-US" dirty="0"/>
              <a:t>的全称（英文！）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FBI</a:t>
            </a:r>
            <a:r>
              <a:rPr lang="zh-CN" altLang="en-US" dirty="0"/>
              <a:t>的全称（英文！）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Federal Bureau of Investigation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UFO</a:t>
            </a:r>
            <a:r>
              <a:rPr lang="zh-CN" altLang="en-US" dirty="0"/>
              <a:t>的全称（英文）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UFO</a:t>
            </a:r>
            <a:r>
              <a:rPr lang="zh-CN" altLang="en-US" dirty="0"/>
              <a:t>的全称（英文）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Unidentified </a:t>
            </a:r>
            <a:r>
              <a:rPr lang="en-US" altLang="zh-CN" dirty="0"/>
              <a:t>Flying Object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HB</a:t>
            </a:r>
            <a:r>
              <a:rPr lang="zh-CN" altLang="en-US" dirty="0"/>
              <a:t>的全称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HB</a:t>
            </a:r>
            <a:r>
              <a:rPr lang="zh-CN" altLang="en-US" dirty="0"/>
              <a:t>的全称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Hard Black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</a:t>
            </a:r>
            <a:r>
              <a:rPr lang="en-US" altLang="zh-CN" dirty="0" smtClean="0"/>
              <a:t>dog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你真是个幸运儿！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CCTV</a:t>
            </a:r>
            <a:r>
              <a:rPr lang="zh-CN" altLang="en-US" dirty="0"/>
              <a:t>的全称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China Central Television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ET</a:t>
            </a:r>
            <a:r>
              <a:rPr lang="zh-CN" altLang="en-US" dirty="0"/>
              <a:t>的全称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Extraterrestrial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Educational Technology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Ease Template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 err="1"/>
              <a:t>one,how</a:t>
            </a:r>
            <a:r>
              <a:rPr lang="en-US" altLang="zh-CN" dirty="0"/>
              <a:t> many are left(</a:t>
            </a:r>
            <a:r>
              <a:rPr lang="zh-CN" altLang="zh-CN" dirty="0"/>
              <a:t>剩下）</a:t>
            </a:r>
            <a:r>
              <a:rPr lang="en-US" altLang="zh-CN" dirty="0"/>
              <a:t>?</a:t>
            </a:r>
            <a:endParaRPr lang="zh-CN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/>
              <a:t>one</a:t>
            </a:r>
            <a:r>
              <a:rPr lang="en-US" altLang="zh-CN" dirty="0" smtClean="0"/>
              <a:t>, how </a:t>
            </a:r>
            <a:r>
              <a:rPr lang="en-US" altLang="zh-CN" dirty="0"/>
              <a:t>many are left(</a:t>
            </a:r>
            <a:r>
              <a:rPr lang="zh-CN" altLang="zh-CN" dirty="0"/>
              <a:t>剩下）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None</a:t>
            </a:r>
            <a:r>
              <a:rPr lang="en-US" altLang="zh-CN" dirty="0" smtClean="0"/>
              <a:t>. The </a:t>
            </a:r>
            <a:r>
              <a:rPr lang="en-US" altLang="zh-CN" dirty="0"/>
              <a:t>others fly away.</a:t>
            </a:r>
            <a:endParaRPr lang="zh-CN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/>
              <a:t>one</a:t>
            </a:r>
            <a:r>
              <a:rPr lang="en-US" altLang="zh-CN" dirty="0" smtClean="0"/>
              <a:t>, how </a:t>
            </a:r>
            <a:r>
              <a:rPr lang="en-US" altLang="zh-CN" dirty="0"/>
              <a:t>many are left(</a:t>
            </a:r>
            <a:r>
              <a:rPr lang="zh-CN" altLang="zh-CN" dirty="0"/>
              <a:t>剩下）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None</a:t>
            </a:r>
            <a:r>
              <a:rPr lang="en-US" altLang="zh-CN" dirty="0" smtClean="0"/>
              <a:t>. The </a:t>
            </a:r>
            <a:r>
              <a:rPr lang="en-US" altLang="zh-CN" dirty="0"/>
              <a:t>others fly away.</a:t>
            </a:r>
            <a:endParaRPr lang="zh-CN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bite or bark?</a:t>
            </a:r>
            <a:endParaRPr lang="zh-CN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</a:t>
            </a:r>
            <a:r>
              <a:rPr lang="en-US" altLang="zh-CN" dirty="0" smtClean="0"/>
              <a:t>bite </a:t>
            </a:r>
            <a:r>
              <a:rPr lang="en-US" altLang="zh-CN" dirty="0"/>
              <a:t>or bark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Hot dogs.</a:t>
            </a:r>
            <a:endParaRPr lang="zh-CN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broken?</a:t>
            </a:r>
            <a:endParaRPr lang="zh-CN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Egg</a:t>
            </a:r>
            <a:endParaRPr lang="zh-CN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dad? 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美国的全称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Mom</a:t>
            </a:r>
            <a:r>
              <a:rPr lang="en-US" altLang="zh-CN" dirty="0" smtClean="0"/>
              <a:t>. Because </a:t>
            </a:r>
            <a:r>
              <a:rPr lang="en-US" altLang="zh-CN" dirty="0"/>
              <a:t>dad is father.(Father</a:t>
            </a:r>
            <a:r>
              <a:rPr lang="zh-CN" altLang="zh-CN" dirty="0"/>
              <a:t>同音词</a:t>
            </a:r>
            <a:r>
              <a:rPr lang="en-US" altLang="zh-CN" dirty="0"/>
              <a:t>farther.)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</a:t>
            </a:r>
            <a:r>
              <a:rPr lang="zh-CN" altLang="zh-CN" dirty="0" smtClean="0"/>
              <a:t>全称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the United States</a:t>
            </a:r>
            <a:r>
              <a:rPr lang="zh-CN" altLang="zh-CN" dirty="0" smtClean="0"/>
              <a:t>美利坚合众国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诺基亚是哪个国家的著名品牌？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Germany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湖人队位于美国的哪个城市？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Los </a:t>
            </a:r>
            <a:r>
              <a:rPr lang="en-US" altLang="zh-CN" dirty="0"/>
              <a:t>Angeles</a:t>
            </a:r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全屏显示(4:3)</PresentationFormat>
  <Paragraphs>184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05 Fingerboard Answer</vt:lpstr>
      <vt:lpstr>翻译</vt:lpstr>
      <vt:lpstr>翻译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翻译</vt:lpstr>
      <vt:lpstr>翻译</vt:lpstr>
      <vt:lpstr>翻译</vt:lpstr>
      <vt:lpstr>翻译</vt:lpstr>
      <vt:lpstr>翻译</vt:lpstr>
      <vt:lpstr>翻译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Fingerboard Answer</dc:title>
  <dc:creator>Administrator</dc:creator>
  <cp:lastModifiedBy>kl</cp:lastModifiedBy>
  <cp:revision>38</cp:revision>
  <dcterms:created xsi:type="dcterms:W3CDTF">2021-10-27T04:49:00Z</dcterms:created>
  <dcterms:modified xsi:type="dcterms:W3CDTF">2021-10-28T05:16:11Z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