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3" r:id="rId23"/>
    <p:sldId id="294" r:id="rId24"/>
    <p:sldId id="295" r:id="rId25"/>
    <p:sldId id="296" r:id="rId26"/>
    <p:sldId id="297" r:id="rId27"/>
    <p:sldId id="298" r:id="rId28"/>
    <p:sldId id="300" r:id="rId29"/>
    <p:sldId id="301" r:id="rId30"/>
    <p:sldId id="302" r:id="rId31"/>
    <p:sldId id="304" r:id="rId32"/>
    <p:sldId id="303" r:id="rId33"/>
    <p:sldId id="305" r:id="rId34"/>
    <p:sldId id="277" r:id="rId35"/>
    <p:sldId id="278" r:id="rId36"/>
    <p:sldId id="280" r:id="rId37"/>
    <p:sldId id="281" r:id="rId38"/>
    <p:sldId id="282" r:id="rId39"/>
    <p:sldId id="283" r:id="rId40"/>
    <p:sldId id="284" r:id="rId41"/>
    <p:sldId id="285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05 Fingerboard Answer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the writer of the Huckleberry Finn?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the writer of the Huckleberry Finn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Mark Twain</a:t>
            </a:r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Harvard University?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Harvard University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The USA</a:t>
            </a:r>
            <a:endParaRPr lang="zh-CN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Cambridge University?</a:t>
            </a:r>
            <a:endParaRPr lang="zh-CN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Where is Cambridge University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England</a:t>
            </a:r>
            <a:endParaRPr lang="zh-CN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No </a:t>
            </a:r>
            <a:r>
              <a:rPr lang="en-US" altLang="zh-CN" dirty="0" smtClean="0"/>
              <a:t>pains, no gains.</a:t>
            </a:r>
            <a:endParaRPr lang="zh-CN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No </a:t>
            </a:r>
            <a:r>
              <a:rPr lang="en-US" altLang="zh-CN" dirty="0" smtClean="0"/>
              <a:t>pains, no gains.</a:t>
            </a:r>
          </a:p>
          <a:p>
            <a:pPr marL="0" indent="0">
              <a:buNone/>
            </a:pPr>
            <a:r>
              <a:rPr lang="zh-CN" altLang="zh-CN" dirty="0"/>
              <a:t>不劳无获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friend in need is a friend indeed.</a:t>
            </a:r>
            <a:endParaRPr lang="zh-CN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friend in need is a friend indeed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zh-CN" dirty="0"/>
              <a:t>患难见真情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You're a lucky dog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Love me</a:t>
            </a:r>
            <a:r>
              <a:rPr lang="en-US" altLang="zh-CN" dirty="0" smtClean="0"/>
              <a:t>, love </a:t>
            </a:r>
            <a:r>
              <a:rPr lang="en-US" altLang="zh-CN" dirty="0"/>
              <a:t>my dog</a:t>
            </a:r>
            <a:endParaRPr lang="zh-CN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Love me</a:t>
            </a:r>
            <a:r>
              <a:rPr lang="en-US" altLang="zh-CN" dirty="0" smtClean="0"/>
              <a:t>, love </a:t>
            </a:r>
            <a:r>
              <a:rPr lang="en-US" altLang="zh-CN" dirty="0"/>
              <a:t>my </a:t>
            </a:r>
            <a:r>
              <a:rPr lang="en-US" altLang="zh-CN" dirty="0" smtClean="0"/>
              <a:t>dog</a:t>
            </a:r>
          </a:p>
          <a:p>
            <a:pPr marL="0" indent="0">
              <a:buNone/>
            </a:pPr>
            <a:r>
              <a:rPr lang="zh-CN" altLang="zh-CN" dirty="0"/>
              <a:t>爱屋及乌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PRC</a:t>
            </a:r>
            <a:r>
              <a:rPr lang="zh-CN" altLang="en-US" dirty="0"/>
              <a:t>是什么？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PRC</a:t>
            </a:r>
            <a:r>
              <a:rPr lang="zh-CN" altLang="en-US" dirty="0"/>
              <a:t>是什么？</a:t>
            </a:r>
          </a:p>
          <a:p>
            <a:pPr marL="0" indent="0">
              <a:buNone/>
            </a:pPr>
            <a:r>
              <a:rPr lang="en-US" altLang="zh-CN" dirty="0"/>
              <a:t>People's Republic of China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FBI</a:t>
            </a:r>
            <a:r>
              <a:rPr lang="zh-CN" altLang="en-US" dirty="0"/>
              <a:t>的全称（英文！）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FBI</a:t>
            </a:r>
            <a:r>
              <a:rPr lang="zh-CN" altLang="en-US" dirty="0"/>
              <a:t>的全称（英文！）</a:t>
            </a:r>
          </a:p>
          <a:p>
            <a:pPr marL="0" indent="0">
              <a:buNone/>
            </a:pPr>
            <a:r>
              <a:rPr lang="zh-CN" altLang="en-US" dirty="0"/>
              <a:t>Federal Bureau of Investigation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UFO</a:t>
            </a:r>
            <a:r>
              <a:rPr lang="zh-CN" altLang="en-US" dirty="0"/>
              <a:t>的全称（英文）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UFO</a:t>
            </a:r>
            <a:r>
              <a:rPr lang="zh-CN" altLang="en-US" dirty="0"/>
              <a:t>的全称（英文）</a:t>
            </a:r>
          </a:p>
          <a:p>
            <a:pPr marL="0" indent="0">
              <a:buNone/>
            </a:pPr>
            <a:r>
              <a:rPr lang="zh-CN" altLang="en-US" dirty="0"/>
              <a:t>Unidentified </a:t>
            </a:r>
            <a:r>
              <a:rPr lang="en-US" altLang="zh-CN" dirty="0"/>
              <a:t>Flying Object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HB</a:t>
            </a:r>
            <a:r>
              <a:rPr lang="zh-CN" altLang="en-US" dirty="0"/>
              <a:t>的全称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HB</a:t>
            </a:r>
            <a:r>
              <a:rPr lang="zh-CN" altLang="en-US" dirty="0"/>
              <a:t>的全称</a:t>
            </a:r>
          </a:p>
          <a:p>
            <a:pPr marL="0" indent="0">
              <a:buNone/>
            </a:pPr>
            <a:r>
              <a:rPr lang="en-US" altLang="zh-CN" dirty="0"/>
              <a:t>Hard Black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You're a lucky </a:t>
            </a:r>
            <a:r>
              <a:rPr lang="en-US" altLang="zh-CN" dirty="0" smtClean="0"/>
              <a:t>dog</a:t>
            </a:r>
          </a:p>
          <a:p>
            <a:pPr marL="0" indent="0">
              <a:buNone/>
            </a:pPr>
            <a:r>
              <a:rPr lang="zh-CN" altLang="zh-CN" dirty="0"/>
              <a:t>你真是个幸运儿！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CCTV</a:t>
            </a:r>
            <a:r>
              <a:rPr lang="zh-CN" altLang="en-US" dirty="0"/>
              <a:t>的</a:t>
            </a:r>
            <a:r>
              <a:rPr lang="zh-CN" altLang="en-US" dirty="0" smtClean="0"/>
              <a:t>全称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CCTV</a:t>
            </a:r>
            <a:r>
              <a:rPr lang="zh-CN" altLang="en-US" dirty="0"/>
              <a:t>的全称</a:t>
            </a:r>
          </a:p>
          <a:p>
            <a:pPr marL="0" indent="0">
              <a:buNone/>
            </a:pPr>
            <a:r>
              <a:rPr lang="en-US" altLang="zh-CN" dirty="0"/>
              <a:t>China Central Television</a:t>
            </a:r>
          </a:p>
        </p:txBody>
      </p:sp>
    </p:spTree>
    <p:extLst>
      <p:ext uri="{BB962C8B-B14F-4D97-AF65-F5344CB8AC3E}">
        <p14:creationId xmlns:p14="http://schemas.microsoft.com/office/powerpoint/2010/main" val="84630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ET</a:t>
            </a:r>
            <a:r>
              <a:rPr lang="zh-CN" altLang="en-US" dirty="0"/>
              <a:t>的</a:t>
            </a:r>
            <a:r>
              <a:rPr lang="zh-CN" altLang="en-US" dirty="0" smtClean="0"/>
              <a:t>全称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ET</a:t>
            </a:r>
            <a:r>
              <a:rPr lang="zh-CN" altLang="en-US" dirty="0"/>
              <a:t>的全称</a:t>
            </a:r>
          </a:p>
          <a:p>
            <a:pPr marL="0" indent="0">
              <a:buNone/>
            </a:pPr>
            <a:r>
              <a:rPr lang="en-US" altLang="zh-CN" dirty="0"/>
              <a:t>Extraterrestrial</a:t>
            </a:r>
          </a:p>
          <a:p>
            <a:pPr marL="0" indent="0">
              <a:buNone/>
            </a:pPr>
            <a:r>
              <a:rPr lang="en-US" altLang="zh-CN" dirty="0"/>
              <a:t>Educational Technology</a:t>
            </a:r>
          </a:p>
          <a:p>
            <a:pPr marL="0" indent="0">
              <a:buNone/>
            </a:pPr>
            <a:r>
              <a:rPr lang="en-US" altLang="zh-CN" dirty="0"/>
              <a:t>Ease Template</a:t>
            </a:r>
          </a:p>
        </p:txBody>
      </p:sp>
    </p:spTree>
    <p:extLst>
      <p:ext uri="{BB962C8B-B14F-4D97-AF65-F5344CB8AC3E}">
        <p14:creationId xmlns:p14="http://schemas.microsoft.com/office/powerpoint/2010/main" val="2327451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脑筋急转弯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you find three sparrows(</a:t>
            </a:r>
            <a:r>
              <a:rPr lang="zh-CN" altLang="zh-CN" dirty="0"/>
              <a:t>麻雀）</a:t>
            </a:r>
            <a:r>
              <a:rPr lang="en-US" altLang="zh-CN" dirty="0"/>
              <a:t>on the roof and you shoot(</a:t>
            </a:r>
            <a:r>
              <a:rPr lang="zh-CN" altLang="zh-CN" dirty="0"/>
              <a:t>射击）</a:t>
            </a:r>
            <a:r>
              <a:rPr lang="en-US" altLang="zh-CN" dirty="0" err="1"/>
              <a:t>one,how</a:t>
            </a:r>
            <a:r>
              <a:rPr lang="en-US" altLang="zh-CN" dirty="0"/>
              <a:t> many are left(</a:t>
            </a:r>
            <a:r>
              <a:rPr lang="zh-CN" altLang="zh-CN" dirty="0"/>
              <a:t>剩下）</a:t>
            </a:r>
            <a:r>
              <a:rPr lang="en-US" altLang="zh-CN" dirty="0"/>
              <a:t>?</a:t>
            </a:r>
            <a:endParaRPr lang="zh-CN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you find three sparrows(</a:t>
            </a:r>
            <a:r>
              <a:rPr lang="zh-CN" altLang="zh-CN" dirty="0"/>
              <a:t>麻雀）</a:t>
            </a:r>
            <a:r>
              <a:rPr lang="en-US" altLang="zh-CN" dirty="0"/>
              <a:t>on the roof and you shoot(</a:t>
            </a:r>
            <a:r>
              <a:rPr lang="zh-CN" altLang="zh-CN" dirty="0"/>
              <a:t>射击）</a:t>
            </a:r>
            <a:r>
              <a:rPr lang="en-US" altLang="zh-CN" dirty="0"/>
              <a:t>one</a:t>
            </a:r>
            <a:r>
              <a:rPr lang="en-US" altLang="zh-CN" dirty="0" smtClean="0"/>
              <a:t>, how </a:t>
            </a:r>
            <a:r>
              <a:rPr lang="en-US" altLang="zh-CN" dirty="0"/>
              <a:t>many are left(</a:t>
            </a:r>
            <a:r>
              <a:rPr lang="zh-CN" altLang="zh-CN" dirty="0"/>
              <a:t>剩下）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None</a:t>
            </a:r>
            <a:r>
              <a:rPr lang="en-US" altLang="zh-CN" dirty="0" smtClean="0"/>
              <a:t>. The </a:t>
            </a:r>
            <a:r>
              <a:rPr lang="en-US" altLang="zh-CN" dirty="0"/>
              <a:t>others fly away.</a:t>
            </a:r>
            <a:endParaRPr lang="zh-CN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kind of dog doesn't bite or bark?</a:t>
            </a:r>
            <a:endParaRPr lang="zh-CN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kind of dog doesn't </a:t>
            </a:r>
            <a:r>
              <a:rPr lang="en-US" altLang="zh-CN" dirty="0" smtClean="0"/>
              <a:t>bite </a:t>
            </a:r>
            <a:r>
              <a:rPr lang="en-US" altLang="zh-CN" dirty="0"/>
              <a:t>or bark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Hot dogs.</a:t>
            </a:r>
            <a:endParaRPr lang="zh-CN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can't be used unless(</a:t>
            </a:r>
            <a:r>
              <a:rPr lang="zh-CN" altLang="zh-CN" dirty="0"/>
              <a:t>除非）</a:t>
            </a:r>
            <a:r>
              <a:rPr lang="en-US" altLang="zh-CN" dirty="0"/>
              <a:t>is broken?</a:t>
            </a:r>
            <a:endParaRPr lang="zh-CN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can't be used unless(</a:t>
            </a:r>
            <a:r>
              <a:rPr lang="zh-CN" altLang="zh-CN" dirty="0"/>
              <a:t>除非）</a:t>
            </a:r>
            <a:r>
              <a:rPr lang="en-US" altLang="zh-CN" dirty="0"/>
              <a:t>is broken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Egg</a:t>
            </a: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美国的全称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closer to you</a:t>
            </a:r>
            <a:r>
              <a:rPr lang="en-US" altLang="zh-CN" dirty="0" smtClean="0"/>
              <a:t>, your </a:t>
            </a:r>
            <a:r>
              <a:rPr lang="en-US" altLang="zh-CN" dirty="0"/>
              <a:t>mom or your dad? </a:t>
            </a:r>
            <a:endParaRPr lang="zh-CN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脑筋急转弯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Who is closer to you</a:t>
            </a:r>
            <a:r>
              <a:rPr lang="en-US" altLang="zh-CN" dirty="0" smtClean="0"/>
              <a:t>, your </a:t>
            </a:r>
            <a:r>
              <a:rPr lang="en-US" altLang="zh-CN" dirty="0"/>
              <a:t>mom or your dad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/>
              <a:t>Mom</a:t>
            </a:r>
            <a:r>
              <a:rPr lang="en-US" altLang="zh-CN" dirty="0" smtClean="0"/>
              <a:t>. Because </a:t>
            </a:r>
            <a:r>
              <a:rPr lang="en-US" altLang="zh-CN" dirty="0"/>
              <a:t>dad is father.(Father</a:t>
            </a:r>
            <a:r>
              <a:rPr lang="zh-CN" altLang="zh-CN" dirty="0"/>
              <a:t>同音词</a:t>
            </a:r>
            <a:r>
              <a:rPr lang="en-US" altLang="zh-CN" dirty="0"/>
              <a:t>farther.)</a:t>
            </a:r>
            <a:r>
              <a:rPr lang="en-US" altLang="zh-CN" dirty="0" smtClean="0"/>
              <a:t> 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美国的</a:t>
            </a:r>
            <a:r>
              <a:rPr lang="zh-CN" altLang="zh-CN" dirty="0" smtClean="0"/>
              <a:t>全称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the United States</a:t>
            </a:r>
            <a:r>
              <a:rPr lang="zh-CN" altLang="zh-CN" dirty="0" smtClean="0"/>
              <a:t>美利坚合众国</a:t>
            </a:r>
            <a:endParaRPr lang="zh-CN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诺基亚是哪个国家的著名品牌？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诺基亚是哪个国家的著名品牌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Germany</a:t>
            </a:r>
            <a:endParaRPr lang="zh-CN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NBA</a:t>
            </a:r>
            <a:r>
              <a:rPr lang="zh-CN" altLang="zh-CN" dirty="0"/>
              <a:t>湖人队位于美国的哪个城市？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常识（双语）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NBA</a:t>
            </a:r>
            <a:r>
              <a:rPr lang="zh-CN" altLang="zh-CN" dirty="0"/>
              <a:t>湖人队位于美国的哪个城市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Los </a:t>
            </a:r>
            <a:r>
              <a:rPr lang="en-US" altLang="zh-CN" dirty="0"/>
              <a:t>Angeles</a:t>
            </a:r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全屏显示(4:3)</PresentationFormat>
  <Paragraphs>103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05 Fingerboard Answer</vt:lpstr>
      <vt:lpstr>翻译</vt:lpstr>
      <vt:lpstr>翻译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常识（双语）</vt:lpstr>
      <vt:lpstr>翻译</vt:lpstr>
      <vt:lpstr>翻译</vt:lpstr>
      <vt:lpstr>翻译</vt:lpstr>
      <vt:lpstr>翻译</vt:lpstr>
      <vt:lpstr>翻译</vt:lpstr>
      <vt:lpstr>翻译</vt:lpstr>
      <vt:lpstr>常识</vt:lpstr>
      <vt:lpstr>常识</vt:lpstr>
      <vt:lpstr>常识</vt:lpstr>
      <vt:lpstr>常识</vt:lpstr>
      <vt:lpstr>常识</vt:lpstr>
      <vt:lpstr>常识</vt:lpstr>
      <vt:lpstr>常识</vt:lpstr>
      <vt:lpstr>常识</vt:lpstr>
      <vt:lpstr>常识</vt:lpstr>
      <vt:lpstr>常识</vt:lpstr>
      <vt:lpstr>常识</vt:lpstr>
      <vt:lpstr>常识</vt:lpstr>
      <vt:lpstr>脑筋急转弯</vt:lpstr>
      <vt:lpstr>脑筋急转弯</vt:lpstr>
      <vt:lpstr>脑筋急转弯</vt:lpstr>
      <vt:lpstr>脑筋急转弯</vt:lpstr>
      <vt:lpstr>脑筋急转弯</vt:lpstr>
      <vt:lpstr>脑筋急转弯</vt:lpstr>
      <vt:lpstr>脑筋急转弯</vt:lpstr>
      <vt:lpstr>脑筋急转弯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Fingerboard Answer</dc:title>
  <dc:creator>Administrator</dc:creator>
  <cp:lastModifiedBy>Windows 用户</cp:lastModifiedBy>
  <cp:revision>41</cp:revision>
  <dcterms:created xsi:type="dcterms:W3CDTF">2021-10-27T04:49:00Z</dcterms:created>
  <dcterms:modified xsi:type="dcterms:W3CDTF">2021-10-29T05:58:17Z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