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6.xml" ContentType="application/vnd.openxmlformats-officedocument.them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8.xml" ContentType="application/vnd.openxmlformats-officedocument.theme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9.xml" ContentType="application/vnd.openxmlformats-officedocument.theme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0.xml" ContentType="application/vnd.openxmlformats-officedocument.theme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1.xml" ContentType="application/vnd.openxmlformats-officedocument.theme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2.xml" ContentType="application/vnd.openxmlformats-officedocument.theme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3.xml" ContentType="application/vnd.openxmlformats-officedocument.theme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14.xml" ContentType="application/vnd.openxmlformats-officedocument.theme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heme/theme15.xml" ContentType="application/vnd.openxmlformats-officedocument.theme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notesSlides/notesSlide1.xml" ContentType="application/vnd.openxmlformats-officedocument.presentationml.notesSlide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notesSlides/notesSlide2.xml" ContentType="application/vnd.openxmlformats-officedocument.presentationml.notesSlide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notesSlides/notesSlide3.xml" ContentType="application/vnd.openxmlformats-officedocument.presentationml.notesSlide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notesSlides/notesSlide4.xml" ContentType="application/vnd.openxmlformats-officedocument.presentationml.notesSlide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notesSlides/notesSlide5.xml" ContentType="application/vnd.openxmlformats-officedocument.presentationml.notesSlide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  <p:sldMasterId id="2147483698" r:id="rId4"/>
    <p:sldMasterId id="2147483717" r:id="rId5"/>
    <p:sldMasterId id="2147483736" r:id="rId6"/>
    <p:sldMasterId id="2147483755" r:id="rId7"/>
    <p:sldMasterId id="2147483774" r:id="rId8"/>
    <p:sldMasterId id="2147483793" r:id="rId9"/>
    <p:sldMasterId id="2147483812" r:id="rId10"/>
    <p:sldMasterId id="2147483831" r:id="rId11"/>
    <p:sldMasterId id="2147483850" r:id="rId12"/>
    <p:sldMasterId id="2147483869" r:id="rId13"/>
    <p:sldMasterId id="2147483888" r:id="rId14"/>
  </p:sldMasterIdLst>
  <p:notesMasterIdLst>
    <p:notesMasterId r:id="rId36"/>
  </p:notesMasterIdLst>
  <p:sldIdLst>
    <p:sldId id="276" r:id="rId15"/>
    <p:sldId id="277" r:id="rId16"/>
    <p:sldId id="278" r:id="rId17"/>
    <p:sldId id="279" r:id="rId18"/>
    <p:sldId id="280" r:id="rId19"/>
    <p:sldId id="289" r:id="rId20"/>
    <p:sldId id="290" r:id="rId21"/>
    <p:sldId id="291" r:id="rId22"/>
    <p:sldId id="292" r:id="rId23"/>
    <p:sldId id="293" r:id="rId24"/>
    <p:sldId id="295" r:id="rId25"/>
    <p:sldId id="294" r:id="rId26"/>
    <p:sldId id="296" r:id="rId27"/>
    <p:sldId id="297" r:id="rId28"/>
    <p:sldId id="287" r:id="rId29"/>
    <p:sldId id="281" r:id="rId30"/>
    <p:sldId id="282" r:id="rId31"/>
    <p:sldId id="283" r:id="rId32"/>
    <p:sldId id="284" r:id="rId33"/>
    <p:sldId id="285" r:id="rId34"/>
    <p:sldId id="28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tags" Target="../tags/tag633.xml"/><Relationship Id="rId3" Type="http://schemas.openxmlformats.org/officeDocument/2006/relationships/tags" Target="../tags/tag628.xml"/><Relationship Id="rId7" Type="http://schemas.openxmlformats.org/officeDocument/2006/relationships/tags" Target="../tags/tag632.xml"/><Relationship Id="rId2" Type="http://schemas.openxmlformats.org/officeDocument/2006/relationships/tags" Target="../tags/tag627.xml"/><Relationship Id="rId1" Type="http://schemas.openxmlformats.org/officeDocument/2006/relationships/tags" Target="../tags/tag626.xml"/><Relationship Id="rId6" Type="http://schemas.openxmlformats.org/officeDocument/2006/relationships/tags" Target="../tags/tag631.xml"/><Relationship Id="rId5" Type="http://schemas.openxmlformats.org/officeDocument/2006/relationships/tags" Target="../tags/tag630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629.xml"/><Relationship Id="rId9" Type="http://schemas.openxmlformats.org/officeDocument/2006/relationships/tags" Target="../tags/tag63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tags" Target="../tags/tag637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636.xml"/><Relationship Id="rId1" Type="http://schemas.openxmlformats.org/officeDocument/2006/relationships/tags" Target="../tags/tag635.xml"/><Relationship Id="rId6" Type="http://schemas.openxmlformats.org/officeDocument/2006/relationships/tags" Target="../tags/tag640.xml"/><Relationship Id="rId5" Type="http://schemas.openxmlformats.org/officeDocument/2006/relationships/tags" Target="../tags/tag639.xml"/><Relationship Id="rId4" Type="http://schemas.openxmlformats.org/officeDocument/2006/relationships/tags" Target="../tags/tag638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tags" Target="../tags/tag654.xml"/><Relationship Id="rId13" Type="http://schemas.openxmlformats.org/officeDocument/2006/relationships/tags" Target="../tags/tag659.xml"/><Relationship Id="rId3" Type="http://schemas.openxmlformats.org/officeDocument/2006/relationships/tags" Target="../tags/tag649.xml"/><Relationship Id="rId7" Type="http://schemas.openxmlformats.org/officeDocument/2006/relationships/tags" Target="../tags/tag653.xml"/><Relationship Id="rId12" Type="http://schemas.openxmlformats.org/officeDocument/2006/relationships/tags" Target="../tags/tag658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tags" Target="../tags/tag652.xml"/><Relationship Id="rId11" Type="http://schemas.openxmlformats.org/officeDocument/2006/relationships/tags" Target="../tags/tag657.xml"/><Relationship Id="rId5" Type="http://schemas.openxmlformats.org/officeDocument/2006/relationships/tags" Target="../tags/tag651.xml"/><Relationship Id="rId10" Type="http://schemas.openxmlformats.org/officeDocument/2006/relationships/tags" Target="../tags/tag656.xml"/><Relationship Id="rId4" Type="http://schemas.openxmlformats.org/officeDocument/2006/relationships/tags" Target="../tags/tag650.xml"/><Relationship Id="rId9" Type="http://schemas.openxmlformats.org/officeDocument/2006/relationships/tags" Target="../tags/tag655.xml"/><Relationship Id="rId14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664.xml"/><Relationship Id="rId4" Type="http://schemas.openxmlformats.org/officeDocument/2006/relationships/tags" Target="../tags/tag66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tags" Target="../tags/tag667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666.xml"/><Relationship Id="rId1" Type="http://schemas.openxmlformats.org/officeDocument/2006/relationships/tags" Target="../tags/tag665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6" Type="http://schemas.openxmlformats.org/officeDocument/2006/relationships/tags" Target="../tags/tag676.xml"/><Relationship Id="rId5" Type="http://schemas.openxmlformats.org/officeDocument/2006/relationships/tags" Target="../tags/tag675.xml"/><Relationship Id="rId4" Type="http://schemas.openxmlformats.org/officeDocument/2006/relationships/tags" Target="../tags/tag674.xml"/></Relationships>
</file>

<file path=ppt/slideLayouts/_rels/slideLayout106.xml.rels><?xml version="1.0" encoding="UTF-8" standalone="yes"?>
<Relationships xmlns="http://schemas.openxmlformats.org/package/2006/relationships"><Relationship Id="rId8" Type="http://schemas.openxmlformats.org/officeDocument/2006/relationships/tags" Target="../tags/tag684.xml"/><Relationship Id="rId3" Type="http://schemas.openxmlformats.org/officeDocument/2006/relationships/tags" Target="../tags/tag679.xml"/><Relationship Id="rId7" Type="http://schemas.openxmlformats.org/officeDocument/2006/relationships/tags" Target="../tags/tag683.xml"/><Relationship Id="rId2" Type="http://schemas.openxmlformats.org/officeDocument/2006/relationships/tags" Target="../tags/tag678.xml"/><Relationship Id="rId1" Type="http://schemas.openxmlformats.org/officeDocument/2006/relationships/tags" Target="../tags/tag677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9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68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tags" Target="../tags/tag691.xml"/><Relationship Id="rId2" Type="http://schemas.openxmlformats.org/officeDocument/2006/relationships/tags" Target="../tags/tag690.xml"/><Relationship Id="rId1" Type="http://schemas.openxmlformats.org/officeDocument/2006/relationships/tags" Target="../tags/tag689.xml"/><Relationship Id="rId4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tags" Target="../tags/tag694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693.xml"/><Relationship Id="rId1" Type="http://schemas.openxmlformats.org/officeDocument/2006/relationships/tags" Target="../tags/tag692.xml"/><Relationship Id="rId6" Type="http://schemas.openxmlformats.org/officeDocument/2006/relationships/tags" Target="../tags/tag697.xml"/><Relationship Id="rId5" Type="http://schemas.openxmlformats.org/officeDocument/2006/relationships/tags" Target="../tags/tag696.xml"/><Relationship Id="rId4" Type="http://schemas.openxmlformats.org/officeDocument/2006/relationships/tags" Target="../tags/tag69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" Type="http://schemas.openxmlformats.org/officeDocument/2006/relationships/tags" Target="../tags/tag698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702.xml"/><Relationship Id="rId4" Type="http://schemas.openxmlformats.org/officeDocument/2006/relationships/tags" Target="../tags/tag70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706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tags" Target="../tags/tag714.xml"/><Relationship Id="rId3" Type="http://schemas.openxmlformats.org/officeDocument/2006/relationships/tags" Target="../tags/tag709.xml"/><Relationship Id="rId7" Type="http://schemas.openxmlformats.org/officeDocument/2006/relationships/tags" Target="../tags/tag713.xml"/><Relationship Id="rId2" Type="http://schemas.openxmlformats.org/officeDocument/2006/relationships/tags" Target="../tags/tag708.xml"/><Relationship Id="rId1" Type="http://schemas.openxmlformats.org/officeDocument/2006/relationships/tags" Target="../tags/tag707.xml"/><Relationship Id="rId6" Type="http://schemas.openxmlformats.org/officeDocument/2006/relationships/tags" Target="../tags/tag712.xml"/><Relationship Id="rId5" Type="http://schemas.openxmlformats.org/officeDocument/2006/relationships/tags" Target="../tags/tag711.xml"/><Relationship Id="rId4" Type="http://schemas.openxmlformats.org/officeDocument/2006/relationships/tags" Target="../tags/tag710.xml"/><Relationship Id="rId9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tags" Target="../tags/tag717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716.xml"/><Relationship Id="rId1" Type="http://schemas.openxmlformats.org/officeDocument/2006/relationships/tags" Target="../tags/tag715.xml"/><Relationship Id="rId6" Type="http://schemas.openxmlformats.org/officeDocument/2006/relationships/tags" Target="../tags/tag720.xml"/><Relationship Id="rId5" Type="http://schemas.openxmlformats.org/officeDocument/2006/relationships/tags" Target="../tags/tag719.xml"/><Relationship Id="rId4" Type="http://schemas.openxmlformats.org/officeDocument/2006/relationships/tags" Target="../tags/tag718.xml"/></Relationships>
</file>

<file path=ppt/slideLayouts/_rels/slideLayout1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7.xml"/><Relationship Id="rId3" Type="http://schemas.openxmlformats.org/officeDocument/2006/relationships/tags" Target="../tags/tag723.xml"/><Relationship Id="rId7" Type="http://schemas.openxmlformats.org/officeDocument/2006/relationships/tags" Target="../tags/tag727.xml"/><Relationship Id="rId2" Type="http://schemas.openxmlformats.org/officeDocument/2006/relationships/tags" Target="../tags/tag722.xml"/><Relationship Id="rId1" Type="http://schemas.openxmlformats.org/officeDocument/2006/relationships/tags" Target="../tags/tag721.xml"/><Relationship Id="rId6" Type="http://schemas.openxmlformats.org/officeDocument/2006/relationships/tags" Target="../tags/tag726.xml"/><Relationship Id="rId5" Type="http://schemas.openxmlformats.org/officeDocument/2006/relationships/tags" Target="../tags/tag725.xml"/><Relationship Id="rId4" Type="http://schemas.openxmlformats.org/officeDocument/2006/relationships/tags" Target="../tags/tag724.xml"/></Relationships>
</file>

<file path=ppt/slideLayouts/_rels/slideLayout115.xml.rels><?xml version="1.0" encoding="UTF-8" standalone="yes"?>
<Relationships xmlns="http://schemas.openxmlformats.org/package/2006/relationships"><Relationship Id="rId8" Type="http://schemas.openxmlformats.org/officeDocument/2006/relationships/tags" Target="../tags/tag735.xml"/><Relationship Id="rId3" Type="http://schemas.openxmlformats.org/officeDocument/2006/relationships/tags" Target="../tags/tag730.xml"/><Relationship Id="rId7" Type="http://schemas.openxmlformats.org/officeDocument/2006/relationships/tags" Target="../tags/tag734.xml"/><Relationship Id="rId2" Type="http://schemas.openxmlformats.org/officeDocument/2006/relationships/tags" Target="../tags/tag729.xml"/><Relationship Id="rId1" Type="http://schemas.openxmlformats.org/officeDocument/2006/relationships/tags" Target="../tags/tag728.xml"/><Relationship Id="rId6" Type="http://schemas.openxmlformats.org/officeDocument/2006/relationships/tags" Target="../tags/tag733.xml"/><Relationship Id="rId5" Type="http://schemas.openxmlformats.org/officeDocument/2006/relationships/tags" Target="../tags/tag732.xml"/><Relationship Id="rId10" Type="http://schemas.openxmlformats.org/officeDocument/2006/relationships/slideMaster" Target="../slideMasters/slideMaster7.xml"/><Relationship Id="rId4" Type="http://schemas.openxmlformats.org/officeDocument/2006/relationships/tags" Target="../tags/tag731.xml"/><Relationship Id="rId9" Type="http://schemas.openxmlformats.org/officeDocument/2006/relationships/tags" Target="../tags/tag736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tags" Target="../tags/tag744.xml"/><Relationship Id="rId3" Type="http://schemas.openxmlformats.org/officeDocument/2006/relationships/tags" Target="../tags/tag739.xml"/><Relationship Id="rId7" Type="http://schemas.openxmlformats.org/officeDocument/2006/relationships/tags" Target="../tags/tag743.xml"/><Relationship Id="rId2" Type="http://schemas.openxmlformats.org/officeDocument/2006/relationships/tags" Target="../tags/tag738.xml"/><Relationship Id="rId1" Type="http://schemas.openxmlformats.org/officeDocument/2006/relationships/tags" Target="../tags/tag737.xml"/><Relationship Id="rId6" Type="http://schemas.openxmlformats.org/officeDocument/2006/relationships/tags" Target="../tags/tag742.xml"/><Relationship Id="rId5" Type="http://schemas.openxmlformats.org/officeDocument/2006/relationships/tags" Target="../tags/tag741.xml"/><Relationship Id="rId10" Type="http://schemas.openxmlformats.org/officeDocument/2006/relationships/slideMaster" Target="../slideMasters/slideMaster7.xml"/><Relationship Id="rId4" Type="http://schemas.openxmlformats.org/officeDocument/2006/relationships/tags" Target="../tags/tag740.xml"/><Relationship Id="rId9" Type="http://schemas.openxmlformats.org/officeDocument/2006/relationships/tags" Target="../tags/tag745.xml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tags" Target="../tags/tag753.xml"/><Relationship Id="rId3" Type="http://schemas.openxmlformats.org/officeDocument/2006/relationships/tags" Target="../tags/tag748.xml"/><Relationship Id="rId7" Type="http://schemas.openxmlformats.org/officeDocument/2006/relationships/tags" Target="../tags/tag752.xml"/><Relationship Id="rId2" Type="http://schemas.openxmlformats.org/officeDocument/2006/relationships/tags" Target="../tags/tag747.xml"/><Relationship Id="rId1" Type="http://schemas.openxmlformats.org/officeDocument/2006/relationships/tags" Target="../tags/tag746.xml"/><Relationship Id="rId6" Type="http://schemas.openxmlformats.org/officeDocument/2006/relationships/tags" Target="../tags/tag751.xml"/><Relationship Id="rId5" Type="http://schemas.openxmlformats.org/officeDocument/2006/relationships/tags" Target="../tags/tag750.xml"/><Relationship Id="rId4" Type="http://schemas.openxmlformats.org/officeDocument/2006/relationships/tags" Target="../tags/tag749.xml"/><Relationship Id="rId9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8" Type="http://schemas.openxmlformats.org/officeDocument/2006/relationships/tags" Target="../tags/tag761.xml"/><Relationship Id="rId3" Type="http://schemas.openxmlformats.org/officeDocument/2006/relationships/tags" Target="../tags/tag756.xml"/><Relationship Id="rId7" Type="http://schemas.openxmlformats.org/officeDocument/2006/relationships/tags" Target="../tags/tag760.xml"/><Relationship Id="rId2" Type="http://schemas.openxmlformats.org/officeDocument/2006/relationships/tags" Target="../tags/tag755.xml"/><Relationship Id="rId1" Type="http://schemas.openxmlformats.org/officeDocument/2006/relationships/tags" Target="../tags/tag754.xml"/><Relationship Id="rId6" Type="http://schemas.openxmlformats.org/officeDocument/2006/relationships/tags" Target="../tags/tag759.xml"/><Relationship Id="rId5" Type="http://schemas.openxmlformats.org/officeDocument/2006/relationships/tags" Target="../tags/tag758.xml"/><Relationship Id="rId10" Type="http://schemas.openxmlformats.org/officeDocument/2006/relationships/slideMaster" Target="../slideMasters/slideMaster7.xml"/><Relationship Id="rId4" Type="http://schemas.openxmlformats.org/officeDocument/2006/relationships/tags" Target="../tags/tag757.xml"/><Relationship Id="rId9" Type="http://schemas.openxmlformats.org/officeDocument/2006/relationships/tags" Target="../tags/tag76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tags" Target="../tags/tag765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764.xml"/><Relationship Id="rId1" Type="http://schemas.openxmlformats.org/officeDocument/2006/relationships/tags" Target="../tags/tag763.xml"/><Relationship Id="rId6" Type="http://schemas.openxmlformats.org/officeDocument/2006/relationships/tags" Target="../tags/tag768.xml"/><Relationship Id="rId5" Type="http://schemas.openxmlformats.org/officeDocument/2006/relationships/tags" Target="../tags/tag767.xml"/><Relationship Id="rId4" Type="http://schemas.openxmlformats.org/officeDocument/2006/relationships/tags" Target="../tags/tag76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3" Type="http://schemas.openxmlformats.org/officeDocument/2006/relationships/tags" Target="../tags/tag777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2" Type="http://schemas.openxmlformats.org/officeDocument/2006/relationships/tags" Target="../tags/tag776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5" Type="http://schemas.openxmlformats.org/officeDocument/2006/relationships/tags" Target="../tags/tag779.xml"/><Relationship Id="rId10" Type="http://schemas.openxmlformats.org/officeDocument/2006/relationships/tags" Target="../tags/tag784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tags" Target="../tags/tag790.xml"/><Relationship Id="rId2" Type="http://schemas.openxmlformats.org/officeDocument/2006/relationships/tags" Target="../tags/tag789.xml"/><Relationship Id="rId1" Type="http://schemas.openxmlformats.org/officeDocument/2006/relationships/tags" Target="../tags/tag788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792.xml"/><Relationship Id="rId4" Type="http://schemas.openxmlformats.org/officeDocument/2006/relationships/tags" Target="../tags/tag79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tags" Target="../tags/tag795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794.xml"/><Relationship Id="rId1" Type="http://schemas.openxmlformats.org/officeDocument/2006/relationships/tags" Target="../tags/tag793.xml"/><Relationship Id="rId6" Type="http://schemas.openxmlformats.org/officeDocument/2006/relationships/tags" Target="../tags/tag798.xml"/><Relationship Id="rId5" Type="http://schemas.openxmlformats.org/officeDocument/2006/relationships/tags" Target="../tags/tag797.xml"/><Relationship Id="rId4" Type="http://schemas.openxmlformats.org/officeDocument/2006/relationships/tags" Target="../tags/tag79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tags" Target="../tags/tag801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800.xml"/><Relationship Id="rId1" Type="http://schemas.openxmlformats.org/officeDocument/2006/relationships/tags" Target="../tags/tag799.xml"/><Relationship Id="rId6" Type="http://schemas.openxmlformats.org/officeDocument/2006/relationships/tags" Target="../tags/tag804.xml"/><Relationship Id="rId5" Type="http://schemas.openxmlformats.org/officeDocument/2006/relationships/tags" Target="../tags/tag803.xml"/><Relationship Id="rId4" Type="http://schemas.openxmlformats.org/officeDocument/2006/relationships/tags" Target="../tags/tag802.xml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tags" Target="../tags/tag812.xml"/><Relationship Id="rId3" Type="http://schemas.openxmlformats.org/officeDocument/2006/relationships/tags" Target="../tags/tag807.xml"/><Relationship Id="rId7" Type="http://schemas.openxmlformats.org/officeDocument/2006/relationships/tags" Target="../tags/tag811.xml"/><Relationship Id="rId2" Type="http://schemas.openxmlformats.org/officeDocument/2006/relationships/tags" Target="../tags/tag806.xml"/><Relationship Id="rId1" Type="http://schemas.openxmlformats.org/officeDocument/2006/relationships/tags" Target="../tags/tag805.xml"/><Relationship Id="rId6" Type="http://schemas.openxmlformats.org/officeDocument/2006/relationships/tags" Target="../tags/tag810.xml"/><Relationship Id="rId5" Type="http://schemas.openxmlformats.org/officeDocument/2006/relationships/tags" Target="../tags/tag809.xml"/><Relationship Id="rId4" Type="http://schemas.openxmlformats.org/officeDocument/2006/relationships/tags" Target="../tags/tag808.xml"/><Relationship Id="rId9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tags" Target="../tags/tag815.xml"/><Relationship Id="rId2" Type="http://schemas.openxmlformats.org/officeDocument/2006/relationships/tags" Target="../tags/tag814.xml"/><Relationship Id="rId1" Type="http://schemas.openxmlformats.org/officeDocument/2006/relationships/tags" Target="../tags/tag81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816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tags" Target="../tags/tag819.xm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4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tags" Target="../tags/tag822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821.xml"/><Relationship Id="rId1" Type="http://schemas.openxmlformats.org/officeDocument/2006/relationships/tags" Target="../tags/tag820.xml"/><Relationship Id="rId6" Type="http://schemas.openxmlformats.org/officeDocument/2006/relationships/tags" Target="../tags/tag825.xml"/><Relationship Id="rId5" Type="http://schemas.openxmlformats.org/officeDocument/2006/relationships/tags" Target="../tags/tag824.xml"/><Relationship Id="rId4" Type="http://schemas.openxmlformats.org/officeDocument/2006/relationships/tags" Target="../tags/tag82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830.xml"/><Relationship Id="rId4" Type="http://schemas.openxmlformats.org/officeDocument/2006/relationships/tags" Target="../tags/tag829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" Type="http://schemas.openxmlformats.org/officeDocument/2006/relationships/tags" Target="../tags/tag831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83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30.xml.rels><?xml version="1.0" encoding="UTF-8" standalone="yes"?>
<Relationships xmlns="http://schemas.openxmlformats.org/package/2006/relationships"><Relationship Id="rId8" Type="http://schemas.openxmlformats.org/officeDocument/2006/relationships/tags" Target="../tags/tag842.xml"/><Relationship Id="rId3" Type="http://schemas.openxmlformats.org/officeDocument/2006/relationships/tags" Target="../tags/tag837.xml"/><Relationship Id="rId7" Type="http://schemas.openxmlformats.org/officeDocument/2006/relationships/tags" Target="../tags/tag841.xml"/><Relationship Id="rId2" Type="http://schemas.openxmlformats.org/officeDocument/2006/relationships/tags" Target="../tags/tag836.xml"/><Relationship Id="rId1" Type="http://schemas.openxmlformats.org/officeDocument/2006/relationships/tags" Target="../tags/tag835.xml"/><Relationship Id="rId6" Type="http://schemas.openxmlformats.org/officeDocument/2006/relationships/tags" Target="../tags/tag840.xml"/><Relationship Id="rId5" Type="http://schemas.openxmlformats.org/officeDocument/2006/relationships/tags" Target="../tags/tag839.xml"/><Relationship Id="rId4" Type="http://schemas.openxmlformats.org/officeDocument/2006/relationships/tags" Target="../tags/tag838.xml"/><Relationship Id="rId9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tags" Target="../tags/tag845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844.xml"/><Relationship Id="rId1" Type="http://schemas.openxmlformats.org/officeDocument/2006/relationships/tags" Target="../tags/tag843.xml"/><Relationship Id="rId6" Type="http://schemas.openxmlformats.org/officeDocument/2006/relationships/tags" Target="../tags/tag848.xml"/><Relationship Id="rId5" Type="http://schemas.openxmlformats.org/officeDocument/2006/relationships/tags" Target="../tags/tag847.xml"/><Relationship Id="rId4" Type="http://schemas.openxmlformats.org/officeDocument/2006/relationships/tags" Target="../tags/tag846.xml"/></Relationships>
</file>

<file path=ppt/slideLayouts/_rels/slideLayout1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851.xml"/><Relationship Id="rId7" Type="http://schemas.openxmlformats.org/officeDocument/2006/relationships/tags" Target="../tags/tag855.xml"/><Relationship Id="rId2" Type="http://schemas.openxmlformats.org/officeDocument/2006/relationships/tags" Target="../tags/tag850.xml"/><Relationship Id="rId1" Type="http://schemas.openxmlformats.org/officeDocument/2006/relationships/tags" Target="../tags/tag849.xml"/><Relationship Id="rId6" Type="http://schemas.openxmlformats.org/officeDocument/2006/relationships/tags" Target="../tags/tag854.xml"/><Relationship Id="rId5" Type="http://schemas.openxmlformats.org/officeDocument/2006/relationships/tags" Target="../tags/tag853.xml"/><Relationship Id="rId4" Type="http://schemas.openxmlformats.org/officeDocument/2006/relationships/tags" Target="../tags/tag852.xml"/></Relationships>
</file>

<file path=ppt/slideLayouts/_rels/slideLayout133.xml.rels><?xml version="1.0" encoding="UTF-8" standalone="yes"?>
<Relationships xmlns="http://schemas.openxmlformats.org/package/2006/relationships"><Relationship Id="rId8" Type="http://schemas.openxmlformats.org/officeDocument/2006/relationships/tags" Target="../tags/tag863.xml"/><Relationship Id="rId3" Type="http://schemas.openxmlformats.org/officeDocument/2006/relationships/tags" Target="../tags/tag858.xml"/><Relationship Id="rId7" Type="http://schemas.openxmlformats.org/officeDocument/2006/relationships/tags" Target="../tags/tag862.xml"/><Relationship Id="rId2" Type="http://schemas.openxmlformats.org/officeDocument/2006/relationships/tags" Target="../tags/tag857.xml"/><Relationship Id="rId1" Type="http://schemas.openxmlformats.org/officeDocument/2006/relationships/tags" Target="../tags/tag856.xml"/><Relationship Id="rId6" Type="http://schemas.openxmlformats.org/officeDocument/2006/relationships/tags" Target="../tags/tag861.xml"/><Relationship Id="rId5" Type="http://schemas.openxmlformats.org/officeDocument/2006/relationships/tags" Target="../tags/tag860.xml"/><Relationship Id="rId10" Type="http://schemas.openxmlformats.org/officeDocument/2006/relationships/slideMaster" Target="../slideMasters/slideMaster8.xml"/><Relationship Id="rId4" Type="http://schemas.openxmlformats.org/officeDocument/2006/relationships/tags" Target="../tags/tag859.xml"/><Relationship Id="rId9" Type="http://schemas.openxmlformats.org/officeDocument/2006/relationships/tags" Target="../tags/tag864.xml"/></Relationships>
</file>

<file path=ppt/slideLayouts/_rels/slideLayout134.xml.rels><?xml version="1.0" encoding="UTF-8" standalone="yes"?>
<Relationships xmlns="http://schemas.openxmlformats.org/package/2006/relationships"><Relationship Id="rId8" Type="http://schemas.openxmlformats.org/officeDocument/2006/relationships/tags" Target="../tags/tag872.xml"/><Relationship Id="rId3" Type="http://schemas.openxmlformats.org/officeDocument/2006/relationships/tags" Target="../tags/tag867.xml"/><Relationship Id="rId7" Type="http://schemas.openxmlformats.org/officeDocument/2006/relationships/tags" Target="../tags/tag871.xml"/><Relationship Id="rId2" Type="http://schemas.openxmlformats.org/officeDocument/2006/relationships/tags" Target="../tags/tag866.xml"/><Relationship Id="rId1" Type="http://schemas.openxmlformats.org/officeDocument/2006/relationships/tags" Target="../tags/tag865.xml"/><Relationship Id="rId6" Type="http://schemas.openxmlformats.org/officeDocument/2006/relationships/tags" Target="../tags/tag870.xml"/><Relationship Id="rId5" Type="http://schemas.openxmlformats.org/officeDocument/2006/relationships/tags" Target="../tags/tag869.xml"/><Relationship Id="rId10" Type="http://schemas.openxmlformats.org/officeDocument/2006/relationships/slideMaster" Target="../slideMasters/slideMaster8.xml"/><Relationship Id="rId4" Type="http://schemas.openxmlformats.org/officeDocument/2006/relationships/tags" Target="../tags/tag868.xml"/><Relationship Id="rId9" Type="http://schemas.openxmlformats.org/officeDocument/2006/relationships/tags" Target="../tags/tag873.xml"/></Relationships>
</file>

<file path=ppt/slideLayouts/_rels/slideLayout135.xml.rels><?xml version="1.0" encoding="UTF-8" standalone="yes"?>
<Relationships xmlns="http://schemas.openxmlformats.org/package/2006/relationships"><Relationship Id="rId8" Type="http://schemas.openxmlformats.org/officeDocument/2006/relationships/tags" Target="../tags/tag881.xml"/><Relationship Id="rId3" Type="http://schemas.openxmlformats.org/officeDocument/2006/relationships/tags" Target="../tags/tag876.xml"/><Relationship Id="rId7" Type="http://schemas.openxmlformats.org/officeDocument/2006/relationships/tags" Target="../tags/tag880.xml"/><Relationship Id="rId2" Type="http://schemas.openxmlformats.org/officeDocument/2006/relationships/tags" Target="../tags/tag875.xml"/><Relationship Id="rId1" Type="http://schemas.openxmlformats.org/officeDocument/2006/relationships/tags" Target="../tags/tag874.xml"/><Relationship Id="rId6" Type="http://schemas.openxmlformats.org/officeDocument/2006/relationships/tags" Target="../tags/tag879.xml"/><Relationship Id="rId5" Type="http://schemas.openxmlformats.org/officeDocument/2006/relationships/tags" Target="../tags/tag878.xml"/><Relationship Id="rId4" Type="http://schemas.openxmlformats.org/officeDocument/2006/relationships/tags" Target="../tags/tag877.xml"/><Relationship Id="rId9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8" Type="http://schemas.openxmlformats.org/officeDocument/2006/relationships/tags" Target="../tags/tag889.xml"/><Relationship Id="rId3" Type="http://schemas.openxmlformats.org/officeDocument/2006/relationships/tags" Target="../tags/tag884.xml"/><Relationship Id="rId7" Type="http://schemas.openxmlformats.org/officeDocument/2006/relationships/tags" Target="../tags/tag888.xml"/><Relationship Id="rId2" Type="http://schemas.openxmlformats.org/officeDocument/2006/relationships/tags" Target="../tags/tag883.xml"/><Relationship Id="rId1" Type="http://schemas.openxmlformats.org/officeDocument/2006/relationships/tags" Target="../tags/tag882.xml"/><Relationship Id="rId6" Type="http://schemas.openxmlformats.org/officeDocument/2006/relationships/tags" Target="../tags/tag887.xml"/><Relationship Id="rId5" Type="http://schemas.openxmlformats.org/officeDocument/2006/relationships/tags" Target="../tags/tag886.xml"/><Relationship Id="rId10" Type="http://schemas.openxmlformats.org/officeDocument/2006/relationships/slideMaster" Target="../slideMasters/slideMaster8.xml"/><Relationship Id="rId4" Type="http://schemas.openxmlformats.org/officeDocument/2006/relationships/tags" Target="../tags/tag885.xml"/><Relationship Id="rId9" Type="http://schemas.openxmlformats.org/officeDocument/2006/relationships/tags" Target="../tags/tag890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tags" Target="../tags/tag893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892.xml"/><Relationship Id="rId1" Type="http://schemas.openxmlformats.org/officeDocument/2006/relationships/tags" Target="../tags/tag891.xml"/><Relationship Id="rId6" Type="http://schemas.openxmlformats.org/officeDocument/2006/relationships/tags" Target="../tags/tag896.xml"/><Relationship Id="rId5" Type="http://schemas.openxmlformats.org/officeDocument/2006/relationships/tags" Target="../tags/tag895.xml"/><Relationship Id="rId4" Type="http://schemas.openxmlformats.org/officeDocument/2006/relationships/tags" Target="../tags/tag894.xml"/></Relationships>
</file>

<file path=ppt/slideLayouts/_rels/slideLayout138.xml.rels><?xml version="1.0" encoding="UTF-8" standalone="yes"?>
<Relationships xmlns="http://schemas.openxmlformats.org/package/2006/relationships"><Relationship Id="rId8" Type="http://schemas.openxmlformats.org/officeDocument/2006/relationships/tags" Target="../tags/tag910.xml"/><Relationship Id="rId13" Type="http://schemas.openxmlformats.org/officeDocument/2006/relationships/tags" Target="../tags/tag915.xml"/><Relationship Id="rId3" Type="http://schemas.openxmlformats.org/officeDocument/2006/relationships/tags" Target="../tags/tag905.xml"/><Relationship Id="rId7" Type="http://schemas.openxmlformats.org/officeDocument/2006/relationships/tags" Target="../tags/tag909.xml"/><Relationship Id="rId12" Type="http://schemas.openxmlformats.org/officeDocument/2006/relationships/tags" Target="../tags/tag914.xml"/><Relationship Id="rId2" Type="http://schemas.openxmlformats.org/officeDocument/2006/relationships/tags" Target="../tags/tag904.xml"/><Relationship Id="rId1" Type="http://schemas.openxmlformats.org/officeDocument/2006/relationships/tags" Target="../tags/tag903.xml"/><Relationship Id="rId6" Type="http://schemas.openxmlformats.org/officeDocument/2006/relationships/tags" Target="../tags/tag908.xml"/><Relationship Id="rId11" Type="http://schemas.openxmlformats.org/officeDocument/2006/relationships/tags" Target="../tags/tag913.xml"/><Relationship Id="rId5" Type="http://schemas.openxmlformats.org/officeDocument/2006/relationships/tags" Target="../tags/tag907.xml"/><Relationship Id="rId10" Type="http://schemas.openxmlformats.org/officeDocument/2006/relationships/tags" Target="../tags/tag912.xml"/><Relationship Id="rId4" Type="http://schemas.openxmlformats.org/officeDocument/2006/relationships/tags" Target="../tags/tag906.xml"/><Relationship Id="rId9" Type="http://schemas.openxmlformats.org/officeDocument/2006/relationships/tags" Target="../tags/tag911.xml"/><Relationship Id="rId14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tags" Target="../tags/tag918.xml"/><Relationship Id="rId2" Type="http://schemas.openxmlformats.org/officeDocument/2006/relationships/tags" Target="../tags/tag917.xml"/><Relationship Id="rId1" Type="http://schemas.openxmlformats.org/officeDocument/2006/relationships/tags" Target="../tags/tag916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920.xml"/><Relationship Id="rId4" Type="http://schemas.openxmlformats.org/officeDocument/2006/relationships/tags" Target="../tags/tag91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tags" Target="../tags/tag923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922.xml"/><Relationship Id="rId1" Type="http://schemas.openxmlformats.org/officeDocument/2006/relationships/tags" Target="../tags/tag921.xml"/><Relationship Id="rId6" Type="http://schemas.openxmlformats.org/officeDocument/2006/relationships/tags" Target="../tags/tag926.xml"/><Relationship Id="rId5" Type="http://schemas.openxmlformats.org/officeDocument/2006/relationships/tags" Target="../tags/tag925.xml"/><Relationship Id="rId4" Type="http://schemas.openxmlformats.org/officeDocument/2006/relationships/tags" Target="../tags/tag92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tags" Target="../tags/tag92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928.xml"/><Relationship Id="rId1" Type="http://schemas.openxmlformats.org/officeDocument/2006/relationships/tags" Target="../tags/tag927.xml"/><Relationship Id="rId6" Type="http://schemas.openxmlformats.org/officeDocument/2006/relationships/tags" Target="../tags/tag932.xml"/><Relationship Id="rId5" Type="http://schemas.openxmlformats.org/officeDocument/2006/relationships/tags" Target="../tags/tag931.xml"/><Relationship Id="rId4" Type="http://schemas.openxmlformats.org/officeDocument/2006/relationships/tags" Target="../tags/tag930.xml"/></Relationships>
</file>

<file path=ppt/slideLayouts/_rels/slideLayout142.xml.rels><?xml version="1.0" encoding="UTF-8" standalone="yes"?>
<Relationships xmlns="http://schemas.openxmlformats.org/package/2006/relationships"><Relationship Id="rId8" Type="http://schemas.openxmlformats.org/officeDocument/2006/relationships/tags" Target="../tags/tag940.xml"/><Relationship Id="rId3" Type="http://schemas.openxmlformats.org/officeDocument/2006/relationships/tags" Target="../tags/tag935.xml"/><Relationship Id="rId7" Type="http://schemas.openxmlformats.org/officeDocument/2006/relationships/tags" Target="../tags/tag939.xml"/><Relationship Id="rId2" Type="http://schemas.openxmlformats.org/officeDocument/2006/relationships/tags" Target="../tags/tag934.xml"/><Relationship Id="rId1" Type="http://schemas.openxmlformats.org/officeDocument/2006/relationships/tags" Target="../tags/tag933.xml"/><Relationship Id="rId6" Type="http://schemas.openxmlformats.org/officeDocument/2006/relationships/tags" Target="../tags/tag938.xml"/><Relationship Id="rId5" Type="http://schemas.openxmlformats.org/officeDocument/2006/relationships/tags" Target="../tags/tag937.xml"/><Relationship Id="rId4" Type="http://schemas.openxmlformats.org/officeDocument/2006/relationships/tags" Target="../tags/tag936.xml"/><Relationship Id="rId9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tags" Target="../tags/tag943.xml"/><Relationship Id="rId2" Type="http://schemas.openxmlformats.org/officeDocument/2006/relationships/tags" Target="../tags/tag942.xml"/><Relationship Id="rId1" Type="http://schemas.openxmlformats.org/officeDocument/2006/relationships/tags" Target="../tags/tag941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94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tags" Target="../tags/tag947.xml"/><Relationship Id="rId2" Type="http://schemas.openxmlformats.org/officeDocument/2006/relationships/tags" Target="../tags/tag946.xml"/><Relationship Id="rId1" Type="http://schemas.openxmlformats.org/officeDocument/2006/relationships/tags" Target="../tags/tag945.xml"/><Relationship Id="rId4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tags" Target="../tags/tag950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949.xml"/><Relationship Id="rId1" Type="http://schemas.openxmlformats.org/officeDocument/2006/relationships/tags" Target="../tags/tag948.xml"/><Relationship Id="rId6" Type="http://schemas.openxmlformats.org/officeDocument/2006/relationships/tags" Target="../tags/tag953.xml"/><Relationship Id="rId5" Type="http://schemas.openxmlformats.org/officeDocument/2006/relationships/tags" Target="../tags/tag952.xml"/><Relationship Id="rId4" Type="http://schemas.openxmlformats.org/officeDocument/2006/relationships/tags" Target="../tags/tag951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tags" Target="../tags/tag956.xml"/><Relationship Id="rId2" Type="http://schemas.openxmlformats.org/officeDocument/2006/relationships/tags" Target="../tags/tag955.xml"/><Relationship Id="rId1" Type="http://schemas.openxmlformats.org/officeDocument/2006/relationships/tags" Target="../tags/tag954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958.xml"/><Relationship Id="rId4" Type="http://schemas.openxmlformats.org/officeDocument/2006/relationships/tags" Target="../tags/tag957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tags" Target="../tags/tag961.xml"/><Relationship Id="rId2" Type="http://schemas.openxmlformats.org/officeDocument/2006/relationships/tags" Target="../tags/tag960.xml"/><Relationship Id="rId1" Type="http://schemas.openxmlformats.org/officeDocument/2006/relationships/tags" Target="../tags/tag959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962.xml"/></Relationships>
</file>

<file path=ppt/slideLayouts/_rels/slideLayout148.xml.rels><?xml version="1.0" encoding="UTF-8" standalone="yes"?>
<Relationships xmlns="http://schemas.openxmlformats.org/package/2006/relationships"><Relationship Id="rId8" Type="http://schemas.openxmlformats.org/officeDocument/2006/relationships/tags" Target="../tags/tag970.xml"/><Relationship Id="rId3" Type="http://schemas.openxmlformats.org/officeDocument/2006/relationships/tags" Target="../tags/tag965.xml"/><Relationship Id="rId7" Type="http://schemas.openxmlformats.org/officeDocument/2006/relationships/tags" Target="../tags/tag969.xml"/><Relationship Id="rId2" Type="http://schemas.openxmlformats.org/officeDocument/2006/relationships/tags" Target="../tags/tag964.xml"/><Relationship Id="rId1" Type="http://schemas.openxmlformats.org/officeDocument/2006/relationships/tags" Target="../tags/tag963.xml"/><Relationship Id="rId6" Type="http://schemas.openxmlformats.org/officeDocument/2006/relationships/tags" Target="../tags/tag968.xml"/><Relationship Id="rId5" Type="http://schemas.openxmlformats.org/officeDocument/2006/relationships/tags" Target="../tags/tag967.xml"/><Relationship Id="rId4" Type="http://schemas.openxmlformats.org/officeDocument/2006/relationships/tags" Target="../tags/tag966.xml"/><Relationship Id="rId9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tags" Target="../tags/tag973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972.xml"/><Relationship Id="rId1" Type="http://schemas.openxmlformats.org/officeDocument/2006/relationships/tags" Target="../tags/tag971.xml"/><Relationship Id="rId6" Type="http://schemas.openxmlformats.org/officeDocument/2006/relationships/tags" Target="../tags/tag976.xml"/><Relationship Id="rId5" Type="http://schemas.openxmlformats.org/officeDocument/2006/relationships/tags" Target="../tags/tag975.xml"/><Relationship Id="rId4" Type="http://schemas.openxmlformats.org/officeDocument/2006/relationships/tags" Target="../tags/tag97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5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9.xml"/><Relationship Id="rId3" Type="http://schemas.openxmlformats.org/officeDocument/2006/relationships/tags" Target="../tags/tag979.xml"/><Relationship Id="rId7" Type="http://schemas.openxmlformats.org/officeDocument/2006/relationships/tags" Target="../tags/tag983.xml"/><Relationship Id="rId2" Type="http://schemas.openxmlformats.org/officeDocument/2006/relationships/tags" Target="../tags/tag978.xml"/><Relationship Id="rId1" Type="http://schemas.openxmlformats.org/officeDocument/2006/relationships/tags" Target="../tags/tag977.xml"/><Relationship Id="rId6" Type="http://schemas.openxmlformats.org/officeDocument/2006/relationships/tags" Target="../tags/tag982.xml"/><Relationship Id="rId5" Type="http://schemas.openxmlformats.org/officeDocument/2006/relationships/tags" Target="../tags/tag981.xml"/><Relationship Id="rId4" Type="http://schemas.openxmlformats.org/officeDocument/2006/relationships/tags" Target="../tags/tag980.xml"/></Relationships>
</file>

<file path=ppt/slideLayouts/_rels/slideLayout151.xml.rels><?xml version="1.0" encoding="UTF-8" standalone="yes"?>
<Relationships xmlns="http://schemas.openxmlformats.org/package/2006/relationships"><Relationship Id="rId8" Type="http://schemas.openxmlformats.org/officeDocument/2006/relationships/tags" Target="../tags/tag991.xml"/><Relationship Id="rId3" Type="http://schemas.openxmlformats.org/officeDocument/2006/relationships/tags" Target="../tags/tag986.xml"/><Relationship Id="rId7" Type="http://schemas.openxmlformats.org/officeDocument/2006/relationships/tags" Target="../tags/tag990.xml"/><Relationship Id="rId2" Type="http://schemas.openxmlformats.org/officeDocument/2006/relationships/tags" Target="../tags/tag985.xml"/><Relationship Id="rId1" Type="http://schemas.openxmlformats.org/officeDocument/2006/relationships/tags" Target="../tags/tag984.xml"/><Relationship Id="rId6" Type="http://schemas.openxmlformats.org/officeDocument/2006/relationships/tags" Target="../tags/tag989.xml"/><Relationship Id="rId5" Type="http://schemas.openxmlformats.org/officeDocument/2006/relationships/tags" Target="../tags/tag988.xml"/><Relationship Id="rId10" Type="http://schemas.openxmlformats.org/officeDocument/2006/relationships/slideMaster" Target="../slideMasters/slideMaster9.xml"/><Relationship Id="rId4" Type="http://schemas.openxmlformats.org/officeDocument/2006/relationships/tags" Target="../tags/tag987.xml"/><Relationship Id="rId9" Type="http://schemas.openxmlformats.org/officeDocument/2006/relationships/tags" Target="../tags/tag992.xml"/></Relationships>
</file>

<file path=ppt/slideLayouts/_rels/slideLayout152.xml.rels><?xml version="1.0" encoding="UTF-8" standalone="yes"?>
<Relationships xmlns="http://schemas.openxmlformats.org/package/2006/relationships"><Relationship Id="rId8" Type="http://schemas.openxmlformats.org/officeDocument/2006/relationships/tags" Target="../tags/tag1000.xml"/><Relationship Id="rId3" Type="http://schemas.openxmlformats.org/officeDocument/2006/relationships/tags" Target="../tags/tag995.xml"/><Relationship Id="rId7" Type="http://schemas.openxmlformats.org/officeDocument/2006/relationships/tags" Target="../tags/tag999.xml"/><Relationship Id="rId2" Type="http://schemas.openxmlformats.org/officeDocument/2006/relationships/tags" Target="../tags/tag994.xml"/><Relationship Id="rId1" Type="http://schemas.openxmlformats.org/officeDocument/2006/relationships/tags" Target="../tags/tag993.xml"/><Relationship Id="rId6" Type="http://schemas.openxmlformats.org/officeDocument/2006/relationships/tags" Target="../tags/tag998.xml"/><Relationship Id="rId5" Type="http://schemas.openxmlformats.org/officeDocument/2006/relationships/tags" Target="../tags/tag997.xml"/><Relationship Id="rId10" Type="http://schemas.openxmlformats.org/officeDocument/2006/relationships/slideMaster" Target="../slideMasters/slideMaster9.xml"/><Relationship Id="rId4" Type="http://schemas.openxmlformats.org/officeDocument/2006/relationships/tags" Target="../tags/tag996.xml"/><Relationship Id="rId9" Type="http://schemas.openxmlformats.org/officeDocument/2006/relationships/tags" Target="../tags/tag1001.xml"/></Relationships>
</file>

<file path=ppt/slideLayouts/_rels/slideLayout153.xml.rels><?xml version="1.0" encoding="UTF-8" standalone="yes"?>
<Relationships xmlns="http://schemas.openxmlformats.org/package/2006/relationships"><Relationship Id="rId8" Type="http://schemas.openxmlformats.org/officeDocument/2006/relationships/tags" Target="../tags/tag1009.xml"/><Relationship Id="rId3" Type="http://schemas.openxmlformats.org/officeDocument/2006/relationships/tags" Target="../tags/tag1004.xml"/><Relationship Id="rId7" Type="http://schemas.openxmlformats.org/officeDocument/2006/relationships/tags" Target="../tags/tag1008.xml"/><Relationship Id="rId2" Type="http://schemas.openxmlformats.org/officeDocument/2006/relationships/tags" Target="../tags/tag1003.xml"/><Relationship Id="rId1" Type="http://schemas.openxmlformats.org/officeDocument/2006/relationships/tags" Target="../tags/tag1002.xml"/><Relationship Id="rId6" Type="http://schemas.openxmlformats.org/officeDocument/2006/relationships/tags" Target="../tags/tag1007.xml"/><Relationship Id="rId5" Type="http://schemas.openxmlformats.org/officeDocument/2006/relationships/tags" Target="../tags/tag1006.xml"/><Relationship Id="rId4" Type="http://schemas.openxmlformats.org/officeDocument/2006/relationships/tags" Target="../tags/tag1005.xml"/><Relationship Id="rId9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8" Type="http://schemas.openxmlformats.org/officeDocument/2006/relationships/tags" Target="../tags/tag1017.xml"/><Relationship Id="rId3" Type="http://schemas.openxmlformats.org/officeDocument/2006/relationships/tags" Target="../tags/tag1012.xml"/><Relationship Id="rId7" Type="http://schemas.openxmlformats.org/officeDocument/2006/relationships/tags" Target="../tags/tag1016.xml"/><Relationship Id="rId2" Type="http://schemas.openxmlformats.org/officeDocument/2006/relationships/tags" Target="../tags/tag1011.xml"/><Relationship Id="rId1" Type="http://schemas.openxmlformats.org/officeDocument/2006/relationships/tags" Target="../tags/tag1010.xml"/><Relationship Id="rId6" Type="http://schemas.openxmlformats.org/officeDocument/2006/relationships/tags" Target="../tags/tag1015.xml"/><Relationship Id="rId5" Type="http://schemas.openxmlformats.org/officeDocument/2006/relationships/tags" Target="../tags/tag1014.xml"/><Relationship Id="rId10" Type="http://schemas.openxmlformats.org/officeDocument/2006/relationships/slideMaster" Target="../slideMasters/slideMaster9.xml"/><Relationship Id="rId4" Type="http://schemas.openxmlformats.org/officeDocument/2006/relationships/tags" Target="../tags/tag1013.xml"/><Relationship Id="rId9" Type="http://schemas.openxmlformats.org/officeDocument/2006/relationships/tags" Target="../tags/tag1018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tags" Target="../tags/tag1021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1020.xml"/><Relationship Id="rId1" Type="http://schemas.openxmlformats.org/officeDocument/2006/relationships/tags" Target="../tags/tag1019.xml"/><Relationship Id="rId6" Type="http://schemas.openxmlformats.org/officeDocument/2006/relationships/tags" Target="../tags/tag1024.xml"/><Relationship Id="rId5" Type="http://schemas.openxmlformats.org/officeDocument/2006/relationships/tags" Target="../tags/tag1023.xml"/><Relationship Id="rId4" Type="http://schemas.openxmlformats.org/officeDocument/2006/relationships/tags" Target="../tags/tag1022.xml"/></Relationships>
</file>

<file path=ppt/slideLayouts/_rels/slideLayout156.xml.rels><?xml version="1.0" encoding="UTF-8" standalone="yes"?>
<Relationships xmlns="http://schemas.openxmlformats.org/package/2006/relationships"><Relationship Id="rId8" Type="http://schemas.openxmlformats.org/officeDocument/2006/relationships/tags" Target="../tags/tag1038.xml"/><Relationship Id="rId13" Type="http://schemas.openxmlformats.org/officeDocument/2006/relationships/tags" Target="../tags/tag1043.xml"/><Relationship Id="rId3" Type="http://schemas.openxmlformats.org/officeDocument/2006/relationships/tags" Target="../tags/tag1033.xml"/><Relationship Id="rId7" Type="http://schemas.openxmlformats.org/officeDocument/2006/relationships/tags" Target="../tags/tag1037.xml"/><Relationship Id="rId12" Type="http://schemas.openxmlformats.org/officeDocument/2006/relationships/tags" Target="../tags/tag1042.xml"/><Relationship Id="rId2" Type="http://schemas.openxmlformats.org/officeDocument/2006/relationships/tags" Target="../tags/tag1032.xml"/><Relationship Id="rId1" Type="http://schemas.openxmlformats.org/officeDocument/2006/relationships/tags" Target="../tags/tag1031.xml"/><Relationship Id="rId6" Type="http://schemas.openxmlformats.org/officeDocument/2006/relationships/tags" Target="../tags/tag1036.xml"/><Relationship Id="rId11" Type="http://schemas.openxmlformats.org/officeDocument/2006/relationships/tags" Target="../tags/tag1041.xml"/><Relationship Id="rId5" Type="http://schemas.openxmlformats.org/officeDocument/2006/relationships/tags" Target="../tags/tag1035.xml"/><Relationship Id="rId10" Type="http://schemas.openxmlformats.org/officeDocument/2006/relationships/tags" Target="../tags/tag1040.xml"/><Relationship Id="rId4" Type="http://schemas.openxmlformats.org/officeDocument/2006/relationships/tags" Target="../tags/tag1034.xml"/><Relationship Id="rId9" Type="http://schemas.openxmlformats.org/officeDocument/2006/relationships/tags" Target="../tags/tag1039.xml"/><Relationship Id="rId14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tags" Target="../tags/tag1046.xml"/><Relationship Id="rId2" Type="http://schemas.openxmlformats.org/officeDocument/2006/relationships/tags" Target="../tags/tag1045.xml"/><Relationship Id="rId1" Type="http://schemas.openxmlformats.org/officeDocument/2006/relationships/tags" Target="../tags/tag1044.xml"/><Relationship Id="rId6" Type="http://schemas.openxmlformats.org/officeDocument/2006/relationships/slideMaster" Target="../slideMasters/slideMaster10.xml"/><Relationship Id="rId5" Type="http://schemas.openxmlformats.org/officeDocument/2006/relationships/tags" Target="../tags/tag1048.xml"/><Relationship Id="rId4" Type="http://schemas.openxmlformats.org/officeDocument/2006/relationships/tags" Target="../tags/tag1047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tags" Target="../tags/tag1051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050.xml"/><Relationship Id="rId1" Type="http://schemas.openxmlformats.org/officeDocument/2006/relationships/tags" Target="../tags/tag1049.xml"/><Relationship Id="rId6" Type="http://schemas.openxmlformats.org/officeDocument/2006/relationships/tags" Target="../tags/tag1054.xml"/><Relationship Id="rId5" Type="http://schemas.openxmlformats.org/officeDocument/2006/relationships/tags" Target="../tags/tag1053.xml"/><Relationship Id="rId4" Type="http://schemas.openxmlformats.org/officeDocument/2006/relationships/tags" Target="../tags/tag1052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tags" Target="../tags/tag1057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056.xml"/><Relationship Id="rId1" Type="http://schemas.openxmlformats.org/officeDocument/2006/relationships/tags" Target="../tags/tag1055.xml"/><Relationship Id="rId6" Type="http://schemas.openxmlformats.org/officeDocument/2006/relationships/tags" Target="../tags/tag1060.xml"/><Relationship Id="rId5" Type="http://schemas.openxmlformats.org/officeDocument/2006/relationships/tags" Target="../tags/tag1059.xml"/><Relationship Id="rId4" Type="http://schemas.openxmlformats.org/officeDocument/2006/relationships/tags" Target="../tags/tag105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8" Type="http://schemas.openxmlformats.org/officeDocument/2006/relationships/tags" Target="../tags/tag1068.xml"/><Relationship Id="rId3" Type="http://schemas.openxmlformats.org/officeDocument/2006/relationships/tags" Target="../tags/tag1063.xml"/><Relationship Id="rId7" Type="http://schemas.openxmlformats.org/officeDocument/2006/relationships/tags" Target="../tags/tag1067.xml"/><Relationship Id="rId2" Type="http://schemas.openxmlformats.org/officeDocument/2006/relationships/tags" Target="../tags/tag1062.xml"/><Relationship Id="rId1" Type="http://schemas.openxmlformats.org/officeDocument/2006/relationships/tags" Target="../tags/tag1061.xml"/><Relationship Id="rId6" Type="http://schemas.openxmlformats.org/officeDocument/2006/relationships/tags" Target="../tags/tag1066.xml"/><Relationship Id="rId5" Type="http://schemas.openxmlformats.org/officeDocument/2006/relationships/tags" Target="../tags/tag1065.xml"/><Relationship Id="rId4" Type="http://schemas.openxmlformats.org/officeDocument/2006/relationships/tags" Target="../tags/tag1064.xml"/><Relationship Id="rId9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tags" Target="../tags/tag1071.xml"/><Relationship Id="rId2" Type="http://schemas.openxmlformats.org/officeDocument/2006/relationships/tags" Target="../tags/tag1070.xml"/><Relationship Id="rId1" Type="http://schemas.openxmlformats.org/officeDocument/2006/relationships/tags" Target="../tags/tag1069.xml"/><Relationship Id="rId5" Type="http://schemas.openxmlformats.org/officeDocument/2006/relationships/slideMaster" Target="../slideMasters/slideMaster10.xml"/><Relationship Id="rId4" Type="http://schemas.openxmlformats.org/officeDocument/2006/relationships/tags" Target="../tags/tag1072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tags" Target="../tags/tag1075.xml"/><Relationship Id="rId2" Type="http://schemas.openxmlformats.org/officeDocument/2006/relationships/tags" Target="../tags/tag1074.xml"/><Relationship Id="rId1" Type="http://schemas.openxmlformats.org/officeDocument/2006/relationships/tags" Target="../tags/tag1073.xml"/><Relationship Id="rId4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tags" Target="../tags/tag1078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077.xml"/><Relationship Id="rId1" Type="http://schemas.openxmlformats.org/officeDocument/2006/relationships/tags" Target="../tags/tag1076.xml"/><Relationship Id="rId6" Type="http://schemas.openxmlformats.org/officeDocument/2006/relationships/tags" Target="../tags/tag1081.xml"/><Relationship Id="rId5" Type="http://schemas.openxmlformats.org/officeDocument/2006/relationships/tags" Target="../tags/tag1080.xml"/><Relationship Id="rId4" Type="http://schemas.openxmlformats.org/officeDocument/2006/relationships/tags" Target="../tags/tag1079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tags" Target="../tags/tag1084.xml"/><Relationship Id="rId2" Type="http://schemas.openxmlformats.org/officeDocument/2006/relationships/tags" Target="../tags/tag1083.xml"/><Relationship Id="rId1" Type="http://schemas.openxmlformats.org/officeDocument/2006/relationships/tags" Target="../tags/tag1082.xml"/><Relationship Id="rId6" Type="http://schemas.openxmlformats.org/officeDocument/2006/relationships/slideMaster" Target="../slideMasters/slideMaster10.xml"/><Relationship Id="rId5" Type="http://schemas.openxmlformats.org/officeDocument/2006/relationships/tags" Target="../tags/tag1086.xml"/><Relationship Id="rId4" Type="http://schemas.openxmlformats.org/officeDocument/2006/relationships/tags" Target="../tags/tag1085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tags" Target="../tags/tag1089.xml"/><Relationship Id="rId2" Type="http://schemas.openxmlformats.org/officeDocument/2006/relationships/tags" Target="../tags/tag1088.xml"/><Relationship Id="rId1" Type="http://schemas.openxmlformats.org/officeDocument/2006/relationships/tags" Target="../tags/tag1087.xml"/><Relationship Id="rId5" Type="http://schemas.openxmlformats.org/officeDocument/2006/relationships/slideMaster" Target="../slideMasters/slideMaster10.xml"/><Relationship Id="rId4" Type="http://schemas.openxmlformats.org/officeDocument/2006/relationships/tags" Target="../tags/tag1090.xml"/></Relationships>
</file>

<file path=ppt/slideLayouts/_rels/slideLayout166.xml.rels><?xml version="1.0" encoding="UTF-8" standalone="yes"?>
<Relationships xmlns="http://schemas.openxmlformats.org/package/2006/relationships"><Relationship Id="rId8" Type="http://schemas.openxmlformats.org/officeDocument/2006/relationships/tags" Target="../tags/tag1098.xml"/><Relationship Id="rId3" Type="http://schemas.openxmlformats.org/officeDocument/2006/relationships/tags" Target="../tags/tag1093.xml"/><Relationship Id="rId7" Type="http://schemas.openxmlformats.org/officeDocument/2006/relationships/tags" Target="../tags/tag1097.xml"/><Relationship Id="rId2" Type="http://schemas.openxmlformats.org/officeDocument/2006/relationships/tags" Target="../tags/tag1092.xml"/><Relationship Id="rId1" Type="http://schemas.openxmlformats.org/officeDocument/2006/relationships/tags" Target="../tags/tag1091.xml"/><Relationship Id="rId6" Type="http://schemas.openxmlformats.org/officeDocument/2006/relationships/tags" Target="../tags/tag1096.xml"/><Relationship Id="rId5" Type="http://schemas.openxmlformats.org/officeDocument/2006/relationships/tags" Target="../tags/tag1095.xml"/><Relationship Id="rId4" Type="http://schemas.openxmlformats.org/officeDocument/2006/relationships/tags" Target="../tags/tag1094.xml"/><Relationship Id="rId9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tags" Target="../tags/tag1101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100.xml"/><Relationship Id="rId1" Type="http://schemas.openxmlformats.org/officeDocument/2006/relationships/tags" Target="../tags/tag1099.xml"/><Relationship Id="rId6" Type="http://schemas.openxmlformats.org/officeDocument/2006/relationships/tags" Target="../tags/tag1104.xml"/><Relationship Id="rId5" Type="http://schemas.openxmlformats.org/officeDocument/2006/relationships/tags" Target="../tags/tag1103.xml"/><Relationship Id="rId4" Type="http://schemas.openxmlformats.org/officeDocument/2006/relationships/tags" Target="../tags/tag1102.xml"/></Relationships>
</file>

<file path=ppt/slideLayouts/_rels/slideLayout16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0.xml"/><Relationship Id="rId3" Type="http://schemas.openxmlformats.org/officeDocument/2006/relationships/tags" Target="../tags/tag1107.xml"/><Relationship Id="rId7" Type="http://schemas.openxmlformats.org/officeDocument/2006/relationships/tags" Target="../tags/tag1111.xml"/><Relationship Id="rId2" Type="http://schemas.openxmlformats.org/officeDocument/2006/relationships/tags" Target="../tags/tag1106.xml"/><Relationship Id="rId1" Type="http://schemas.openxmlformats.org/officeDocument/2006/relationships/tags" Target="../tags/tag1105.xml"/><Relationship Id="rId6" Type="http://schemas.openxmlformats.org/officeDocument/2006/relationships/tags" Target="../tags/tag1110.xml"/><Relationship Id="rId5" Type="http://schemas.openxmlformats.org/officeDocument/2006/relationships/tags" Target="../tags/tag1109.xml"/><Relationship Id="rId4" Type="http://schemas.openxmlformats.org/officeDocument/2006/relationships/tags" Target="../tags/tag1108.xml"/></Relationships>
</file>

<file path=ppt/slideLayouts/_rels/slideLayout169.xml.rels><?xml version="1.0" encoding="UTF-8" standalone="yes"?>
<Relationships xmlns="http://schemas.openxmlformats.org/package/2006/relationships"><Relationship Id="rId8" Type="http://schemas.openxmlformats.org/officeDocument/2006/relationships/tags" Target="../tags/tag1119.xml"/><Relationship Id="rId3" Type="http://schemas.openxmlformats.org/officeDocument/2006/relationships/tags" Target="../tags/tag1114.xml"/><Relationship Id="rId7" Type="http://schemas.openxmlformats.org/officeDocument/2006/relationships/tags" Target="../tags/tag1118.xml"/><Relationship Id="rId2" Type="http://schemas.openxmlformats.org/officeDocument/2006/relationships/tags" Target="../tags/tag1113.xml"/><Relationship Id="rId1" Type="http://schemas.openxmlformats.org/officeDocument/2006/relationships/tags" Target="../tags/tag1112.xml"/><Relationship Id="rId6" Type="http://schemas.openxmlformats.org/officeDocument/2006/relationships/tags" Target="../tags/tag1117.xml"/><Relationship Id="rId5" Type="http://schemas.openxmlformats.org/officeDocument/2006/relationships/tags" Target="../tags/tag1116.xml"/><Relationship Id="rId10" Type="http://schemas.openxmlformats.org/officeDocument/2006/relationships/slideMaster" Target="../slideMasters/slideMaster10.xml"/><Relationship Id="rId4" Type="http://schemas.openxmlformats.org/officeDocument/2006/relationships/tags" Target="../tags/tag1115.xml"/><Relationship Id="rId9" Type="http://schemas.openxmlformats.org/officeDocument/2006/relationships/tags" Target="../tags/tag112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8.xml"/></Relationships>
</file>

<file path=ppt/slideLayouts/_rels/slideLayout170.xml.rels><?xml version="1.0" encoding="UTF-8" standalone="yes"?>
<Relationships xmlns="http://schemas.openxmlformats.org/package/2006/relationships"><Relationship Id="rId8" Type="http://schemas.openxmlformats.org/officeDocument/2006/relationships/tags" Target="../tags/tag1128.xml"/><Relationship Id="rId3" Type="http://schemas.openxmlformats.org/officeDocument/2006/relationships/tags" Target="../tags/tag1123.xml"/><Relationship Id="rId7" Type="http://schemas.openxmlformats.org/officeDocument/2006/relationships/tags" Target="../tags/tag1127.xml"/><Relationship Id="rId2" Type="http://schemas.openxmlformats.org/officeDocument/2006/relationships/tags" Target="../tags/tag1122.xml"/><Relationship Id="rId1" Type="http://schemas.openxmlformats.org/officeDocument/2006/relationships/tags" Target="../tags/tag1121.xml"/><Relationship Id="rId6" Type="http://schemas.openxmlformats.org/officeDocument/2006/relationships/tags" Target="../tags/tag1126.xml"/><Relationship Id="rId5" Type="http://schemas.openxmlformats.org/officeDocument/2006/relationships/tags" Target="../tags/tag1125.xml"/><Relationship Id="rId10" Type="http://schemas.openxmlformats.org/officeDocument/2006/relationships/slideMaster" Target="../slideMasters/slideMaster10.xml"/><Relationship Id="rId4" Type="http://schemas.openxmlformats.org/officeDocument/2006/relationships/tags" Target="../tags/tag1124.xml"/><Relationship Id="rId9" Type="http://schemas.openxmlformats.org/officeDocument/2006/relationships/tags" Target="../tags/tag1129.xml"/></Relationships>
</file>

<file path=ppt/slideLayouts/_rels/slideLayout171.xml.rels><?xml version="1.0" encoding="UTF-8" standalone="yes"?>
<Relationships xmlns="http://schemas.openxmlformats.org/package/2006/relationships"><Relationship Id="rId8" Type="http://schemas.openxmlformats.org/officeDocument/2006/relationships/tags" Target="../tags/tag1137.xml"/><Relationship Id="rId3" Type="http://schemas.openxmlformats.org/officeDocument/2006/relationships/tags" Target="../tags/tag1132.xml"/><Relationship Id="rId7" Type="http://schemas.openxmlformats.org/officeDocument/2006/relationships/tags" Target="../tags/tag1136.xml"/><Relationship Id="rId2" Type="http://schemas.openxmlformats.org/officeDocument/2006/relationships/tags" Target="../tags/tag1131.xml"/><Relationship Id="rId1" Type="http://schemas.openxmlformats.org/officeDocument/2006/relationships/tags" Target="../tags/tag1130.xml"/><Relationship Id="rId6" Type="http://schemas.openxmlformats.org/officeDocument/2006/relationships/tags" Target="../tags/tag1135.xml"/><Relationship Id="rId5" Type="http://schemas.openxmlformats.org/officeDocument/2006/relationships/tags" Target="../tags/tag1134.xml"/><Relationship Id="rId4" Type="http://schemas.openxmlformats.org/officeDocument/2006/relationships/tags" Target="../tags/tag1133.xml"/><Relationship Id="rId9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8" Type="http://schemas.openxmlformats.org/officeDocument/2006/relationships/tags" Target="../tags/tag1145.xml"/><Relationship Id="rId3" Type="http://schemas.openxmlformats.org/officeDocument/2006/relationships/tags" Target="../tags/tag1140.xml"/><Relationship Id="rId7" Type="http://schemas.openxmlformats.org/officeDocument/2006/relationships/tags" Target="../tags/tag1144.xml"/><Relationship Id="rId2" Type="http://schemas.openxmlformats.org/officeDocument/2006/relationships/tags" Target="../tags/tag1139.xml"/><Relationship Id="rId1" Type="http://schemas.openxmlformats.org/officeDocument/2006/relationships/tags" Target="../tags/tag1138.xml"/><Relationship Id="rId6" Type="http://schemas.openxmlformats.org/officeDocument/2006/relationships/tags" Target="../tags/tag1143.xml"/><Relationship Id="rId5" Type="http://schemas.openxmlformats.org/officeDocument/2006/relationships/tags" Target="../tags/tag1142.xml"/><Relationship Id="rId10" Type="http://schemas.openxmlformats.org/officeDocument/2006/relationships/slideMaster" Target="../slideMasters/slideMaster10.xml"/><Relationship Id="rId4" Type="http://schemas.openxmlformats.org/officeDocument/2006/relationships/tags" Target="../tags/tag1141.xml"/><Relationship Id="rId9" Type="http://schemas.openxmlformats.org/officeDocument/2006/relationships/tags" Target="../tags/tag1146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tags" Target="../tags/tag1149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148.xml"/><Relationship Id="rId1" Type="http://schemas.openxmlformats.org/officeDocument/2006/relationships/tags" Target="../tags/tag1147.xml"/><Relationship Id="rId6" Type="http://schemas.openxmlformats.org/officeDocument/2006/relationships/tags" Target="../tags/tag1152.xml"/><Relationship Id="rId5" Type="http://schemas.openxmlformats.org/officeDocument/2006/relationships/tags" Target="../tags/tag1151.xml"/><Relationship Id="rId4" Type="http://schemas.openxmlformats.org/officeDocument/2006/relationships/tags" Target="../tags/tag1150.xml"/></Relationships>
</file>

<file path=ppt/slideLayouts/_rels/slideLayout174.xml.rels><?xml version="1.0" encoding="UTF-8" standalone="yes"?>
<Relationships xmlns="http://schemas.openxmlformats.org/package/2006/relationships"><Relationship Id="rId8" Type="http://schemas.openxmlformats.org/officeDocument/2006/relationships/tags" Target="../tags/tag1166.xml"/><Relationship Id="rId13" Type="http://schemas.openxmlformats.org/officeDocument/2006/relationships/tags" Target="../tags/tag1171.xml"/><Relationship Id="rId3" Type="http://schemas.openxmlformats.org/officeDocument/2006/relationships/tags" Target="../tags/tag1161.xml"/><Relationship Id="rId7" Type="http://schemas.openxmlformats.org/officeDocument/2006/relationships/tags" Target="../tags/tag1165.xml"/><Relationship Id="rId12" Type="http://schemas.openxmlformats.org/officeDocument/2006/relationships/tags" Target="../tags/tag1170.xml"/><Relationship Id="rId2" Type="http://schemas.openxmlformats.org/officeDocument/2006/relationships/tags" Target="../tags/tag1160.xml"/><Relationship Id="rId1" Type="http://schemas.openxmlformats.org/officeDocument/2006/relationships/tags" Target="../tags/tag1159.xml"/><Relationship Id="rId6" Type="http://schemas.openxmlformats.org/officeDocument/2006/relationships/tags" Target="../tags/tag1164.xml"/><Relationship Id="rId11" Type="http://schemas.openxmlformats.org/officeDocument/2006/relationships/tags" Target="../tags/tag1169.xml"/><Relationship Id="rId5" Type="http://schemas.openxmlformats.org/officeDocument/2006/relationships/tags" Target="../tags/tag1163.xml"/><Relationship Id="rId10" Type="http://schemas.openxmlformats.org/officeDocument/2006/relationships/tags" Target="../tags/tag1168.xml"/><Relationship Id="rId4" Type="http://schemas.openxmlformats.org/officeDocument/2006/relationships/tags" Target="../tags/tag1162.xml"/><Relationship Id="rId9" Type="http://schemas.openxmlformats.org/officeDocument/2006/relationships/tags" Target="../tags/tag1167.xml"/><Relationship Id="rId14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tags" Target="../tags/tag1174.xml"/><Relationship Id="rId2" Type="http://schemas.openxmlformats.org/officeDocument/2006/relationships/tags" Target="../tags/tag1173.xml"/><Relationship Id="rId1" Type="http://schemas.openxmlformats.org/officeDocument/2006/relationships/tags" Target="../tags/tag1172.xml"/><Relationship Id="rId6" Type="http://schemas.openxmlformats.org/officeDocument/2006/relationships/slideMaster" Target="../slideMasters/slideMaster11.xml"/><Relationship Id="rId5" Type="http://schemas.openxmlformats.org/officeDocument/2006/relationships/tags" Target="../tags/tag1176.xml"/><Relationship Id="rId4" Type="http://schemas.openxmlformats.org/officeDocument/2006/relationships/tags" Target="../tags/tag117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tags" Target="../tags/tag1179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178.xml"/><Relationship Id="rId1" Type="http://schemas.openxmlformats.org/officeDocument/2006/relationships/tags" Target="../tags/tag1177.xml"/><Relationship Id="rId6" Type="http://schemas.openxmlformats.org/officeDocument/2006/relationships/tags" Target="../tags/tag1182.xml"/><Relationship Id="rId5" Type="http://schemas.openxmlformats.org/officeDocument/2006/relationships/tags" Target="../tags/tag1181.xml"/><Relationship Id="rId4" Type="http://schemas.openxmlformats.org/officeDocument/2006/relationships/tags" Target="../tags/tag1180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tags" Target="../tags/tag1185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184.xml"/><Relationship Id="rId1" Type="http://schemas.openxmlformats.org/officeDocument/2006/relationships/tags" Target="../tags/tag1183.xml"/><Relationship Id="rId6" Type="http://schemas.openxmlformats.org/officeDocument/2006/relationships/tags" Target="../tags/tag1188.xml"/><Relationship Id="rId5" Type="http://schemas.openxmlformats.org/officeDocument/2006/relationships/tags" Target="../tags/tag1187.xml"/><Relationship Id="rId4" Type="http://schemas.openxmlformats.org/officeDocument/2006/relationships/tags" Target="../tags/tag1186.xml"/></Relationships>
</file>

<file path=ppt/slideLayouts/_rels/slideLayout178.xml.rels><?xml version="1.0" encoding="UTF-8" standalone="yes"?>
<Relationships xmlns="http://schemas.openxmlformats.org/package/2006/relationships"><Relationship Id="rId8" Type="http://schemas.openxmlformats.org/officeDocument/2006/relationships/tags" Target="../tags/tag1196.xml"/><Relationship Id="rId3" Type="http://schemas.openxmlformats.org/officeDocument/2006/relationships/tags" Target="../tags/tag1191.xml"/><Relationship Id="rId7" Type="http://schemas.openxmlformats.org/officeDocument/2006/relationships/tags" Target="../tags/tag1195.xml"/><Relationship Id="rId2" Type="http://schemas.openxmlformats.org/officeDocument/2006/relationships/tags" Target="../tags/tag1190.xml"/><Relationship Id="rId1" Type="http://schemas.openxmlformats.org/officeDocument/2006/relationships/tags" Target="../tags/tag1189.xml"/><Relationship Id="rId6" Type="http://schemas.openxmlformats.org/officeDocument/2006/relationships/tags" Target="../tags/tag1194.xml"/><Relationship Id="rId5" Type="http://schemas.openxmlformats.org/officeDocument/2006/relationships/tags" Target="../tags/tag1193.xml"/><Relationship Id="rId4" Type="http://schemas.openxmlformats.org/officeDocument/2006/relationships/tags" Target="../tags/tag1192.xml"/><Relationship Id="rId9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tags" Target="../tags/tag1199.xml"/><Relationship Id="rId2" Type="http://schemas.openxmlformats.org/officeDocument/2006/relationships/tags" Target="../tags/tag1198.xml"/><Relationship Id="rId1" Type="http://schemas.openxmlformats.org/officeDocument/2006/relationships/tags" Target="../tags/tag1197.xml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0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tags" Target="../tags/tag1203.xml"/><Relationship Id="rId2" Type="http://schemas.openxmlformats.org/officeDocument/2006/relationships/tags" Target="../tags/tag1202.xml"/><Relationship Id="rId1" Type="http://schemas.openxmlformats.org/officeDocument/2006/relationships/tags" Target="../tags/tag1201.xml"/><Relationship Id="rId4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tags" Target="../tags/tag1206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205.xml"/><Relationship Id="rId1" Type="http://schemas.openxmlformats.org/officeDocument/2006/relationships/tags" Target="../tags/tag1204.xml"/><Relationship Id="rId6" Type="http://schemas.openxmlformats.org/officeDocument/2006/relationships/tags" Target="../tags/tag1209.xml"/><Relationship Id="rId5" Type="http://schemas.openxmlformats.org/officeDocument/2006/relationships/tags" Target="../tags/tag1208.xml"/><Relationship Id="rId4" Type="http://schemas.openxmlformats.org/officeDocument/2006/relationships/tags" Target="../tags/tag1207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tags" Target="../tags/tag1212.xml"/><Relationship Id="rId2" Type="http://schemas.openxmlformats.org/officeDocument/2006/relationships/tags" Target="../tags/tag1211.xml"/><Relationship Id="rId1" Type="http://schemas.openxmlformats.org/officeDocument/2006/relationships/tags" Target="../tags/tag1210.xml"/><Relationship Id="rId6" Type="http://schemas.openxmlformats.org/officeDocument/2006/relationships/slideMaster" Target="../slideMasters/slideMaster11.xml"/><Relationship Id="rId5" Type="http://schemas.openxmlformats.org/officeDocument/2006/relationships/tags" Target="../tags/tag1214.xml"/><Relationship Id="rId4" Type="http://schemas.openxmlformats.org/officeDocument/2006/relationships/tags" Target="../tags/tag121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tags" Target="../tags/tag1217.xml"/><Relationship Id="rId2" Type="http://schemas.openxmlformats.org/officeDocument/2006/relationships/tags" Target="../tags/tag1216.xml"/><Relationship Id="rId1" Type="http://schemas.openxmlformats.org/officeDocument/2006/relationships/tags" Target="../tags/tag1215.xml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18.xml"/></Relationships>
</file>

<file path=ppt/slideLayouts/_rels/slideLayout184.xml.rels><?xml version="1.0" encoding="UTF-8" standalone="yes"?>
<Relationships xmlns="http://schemas.openxmlformats.org/package/2006/relationships"><Relationship Id="rId8" Type="http://schemas.openxmlformats.org/officeDocument/2006/relationships/tags" Target="../tags/tag1226.xml"/><Relationship Id="rId3" Type="http://schemas.openxmlformats.org/officeDocument/2006/relationships/tags" Target="../tags/tag1221.xml"/><Relationship Id="rId7" Type="http://schemas.openxmlformats.org/officeDocument/2006/relationships/tags" Target="../tags/tag1225.xml"/><Relationship Id="rId2" Type="http://schemas.openxmlformats.org/officeDocument/2006/relationships/tags" Target="../tags/tag1220.xml"/><Relationship Id="rId1" Type="http://schemas.openxmlformats.org/officeDocument/2006/relationships/tags" Target="../tags/tag1219.xml"/><Relationship Id="rId6" Type="http://schemas.openxmlformats.org/officeDocument/2006/relationships/tags" Target="../tags/tag1224.xml"/><Relationship Id="rId5" Type="http://schemas.openxmlformats.org/officeDocument/2006/relationships/tags" Target="../tags/tag1223.xml"/><Relationship Id="rId4" Type="http://schemas.openxmlformats.org/officeDocument/2006/relationships/tags" Target="../tags/tag1222.xml"/><Relationship Id="rId9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tags" Target="../tags/tag1229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228.xml"/><Relationship Id="rId1" Type="http://schemas.openxmlformats.org/officeDocument/2006/relationships/tags" Target="../tags/tag1227.xml"/><Relationship Id="rId6" Type="http://schemas.openxmlformats.org/officeDocument/2006/relationships/tags" Target="../tags/tag1232.xml"/><Relationship Id="rId5" Type="http://schemas.openxmlformats.org/officeDocument/2006/relationships/tags" Target="../tags/tag1231.xml"/><Relationship Id="rId4" Type="http://schemas.openxmlformats.org/officeDocument/2006/relationships/tags" Target="../tags/tag1230.xml"/></Relationships>
</file>

<file path=ppt/slideLayouts/_rels/slideLayout18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1.xml"/><Relationship Id="rId3" Type="http://schemas.openxmlformats.org/officeDocument/2006/relationships/tags" Target="../tags/tag1235.xml"/><Relationship Id="rId7" Type="http://schemas.openxmlformats.org/officeDocument/2006/relationships/tags" Target="../tags/tag1239.xml"/><Relationship Id="rId2" Type="http://schemas.openxmlformats.org/officeDocument/2006/relationships/tags" Target="../tags/tag1234.xml"/><Relationship Id="rId1" Type="http://schemas.openxmlformats.org/officeDocument/2006/relationships/tags" Target="../tags/tag1233.xml"/><Relationship Id="rId6" Type="http://schemas.openxmlformats.org/officeDocument/2006/relationships/tags" Target="../tags/tag1238.xml"/><Relationship Id="rId5" Type="http://schemas.openxmlformats.org/officeDocument/2006/relationships/tags" Target="../tags/tag1237.xml"/><Relationship Id="rId4" Type="http://schemas.openxmlformats.org/officeDocument/2006/relationships/tags" Target="../tags/tag1236.xml"/></Relationships>
</file>

<file path=ppt/slideLayouts/_rels/slideLayout187.xml.rels><?xml version="1.0" encoding="UTF-8" standalone="yes"?>
<Relationships xmlns="http://schemas.openxmlformats.org/package/2006/relationships"><Relationship Id="rId8" Type="http://schemas.openxmlformats.org/officeDocument/2006/relationships/tags" Target="../tags/tag1247.xml"/><Relationship Id="rId3" Type="http://schemas.openxmlformats.org/officeDocument/2006/relationships/tags" Target="../tags/tag1242.xml"/><Relationship Id="rId7" Type="http://schemas.openxmlformats.org/officeDocument/2006/relationships/tags" Target="../tags/tag1246.xml"/><Relationship Id="rId2" Type="http://schemas.openxmlformats.org/officeDocument/2006/relationships/tags" Target="../tags/tag1241.xml"/><Relationship Id="rId1" Type="http://schemas.openxmlformats.org/officeDocument/2006/relationships/tags" Target="../tags/tag1240.xml"/><Relationship Id="rId6" Type="http://schemas.openxmlformats.org/officeDocument/2006/relationships/tags" Target="../tags/tag1245.xml"/><Relationship Id="rId5" Type="http://schemas.openxmlformats.org/officeDocument/2006/relationships/tags" Target="../tags/tag1244.xml"/><Relationship Id="rId10" Type="http://schemas.openxmlformats.org/officeDocument/2006/relationships/slideMaster" Target="../slideMasters/slideMaster11.xml"/><Relationship Id="rId4" Type="http://schemas.openxmlformats.org/officeDocument/2006/relationships/tags" Target="../tags/tag1243.xml"/><Relationship Id="rId9" Type="http://schemas.openxmlformats.org/officeDocument/2006/relationships/tags" Target="../tags/tag1248.xml"/></Relationships>
</file>

<file path=ppt/slideLayouts/_rels/slideLayout188.xml.rels><?xml version="1.0" encoding="UTF-8" standalone="yes"?>
<Relationships xmlns="http://schemas.openxmlformats.org/package/2006/relationships"><Relationship Id="rId8" Type="http://schemas.openxmlformats.org/officeDocument/2006/relationships/tags" Target="../tags/tag1256.xml"/><Relationship Id="rId3" Type="http://schemas.openxmlformats.org/officeDocument/2006/relationships/tags" Target="../tags/tag1251.xml"/><Relationship Id="rId7" Type="http://schemas.openxmlformats.org/officeDocument/2006/relationships/tags" Target="../tags/tag1255.xml"/><Relationship Id="rId2" Type="http://schemas.openxmlformats.org/officeDocument/2006/relationships/tags" Target="../tags/tag1250.xml"/><Relationship Id="rId1" Type="http://schemas.openxmlformats.org/officeDocument/2006/relationships/tags" Target="../tags/tag1249.xml"/><Relationship Id="rId6" Type="http://schemas.openxmlformats.org/officeDocument/2006/relationships/tags" Target="../tags/tag1254.xml"/><Relationship Id="rId5" Type="http://schemas.openxmlformats.org/officeDocument/2006/relationships/tags" Target="../tags/tag1253.xml"/><Relationship Id="rId10" Type="http://schemas.openxmlformats.org/officeDocument/2006/relationships/slideMaster" Target="../slideMasters/slideMaster11.xml"/><Relationship Id="rId4" Type="http://schemas.openxmlformats.org/officeDocument/2006/relationships/tags" Target="../tags/tag1252.xml"/><Relationship Id="rId9" Type="http://schemas.openxmlformats.org/officeDocument/2006/relationships/tags" Target="../tags/tag1257.xml"/></Relationships>
</file>

<file path=ppt/slideLayouts/_rels/slideLayout189.xml.rels><?xml version="1.0" encoding="UTF-8" standalone="yes"?>
<Relationships xmlns="http://schemas.openxmlformats.org/package/2006/relationships"><Relationship Id="rId8" Type="http://schemas.openxmlformats.org/officeDocument/2006/relationships/tags" Target="../tags/tag1265.xml"/><Relationship Id="rId3" Type="http://schemas.openxmlformats.org/officeDocument/2006/relationships/tags" Target="../tags/tag1260.xml"/><Relationship Id="rId7" Type="http://schemas.openxmlformats.org/officeDocument/2006/relationships/tags" Target="../tags/tag1264.xml"/><Relationship Id="rId2" Type="http://schemas.openxmlformats.org/officeDocument/2006/relationships/tags" Target="../tags/tag1259.xml"/><Relationship Id="rId1" Type="http://schemas.openxmlformats.org/officeDocument/2006/relationships/tags" Target="../tags/tag1258.xml"/><Relationship Id="rId6" Type="http://schemas.openxmlformats.org/officeDocument/2006/relationships/tags" Target="../tags/tag1263.xml"/><Relationship Id="rId5" Type="http://schemas.openxmlformats.org/officeDocument/2006/relationships/tags" Target="../tags/tag1262.xml"/><Relationship Id="rId4" Type="http://schemas.openxmlformats.org/officeDocument/2006/relationships/tags" Target="../tags/tag1261.xml"/><Relationship Id="rId9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190.xml.rels><?xml version="1.0" encoding="UTF-8" standalone="yes"?>
<Relationships xmlns="http://schemas.openxmlformats.org/package/2006/relationships"><Relationship Id="rId8" Type="http://schemas.openxmlformats.org/officeDocument/2006/relationships/tags" Target="../tags/tag1273.xml"/><Relationship Id="rId3" Type="http://schemas.openxmlformats.org/officeDocument/2006/relationships/tags" Target="../tags/tag1268.xml"/><Relationship Id="rId7" Type="http://schemas.openxmlformats.org/officeDocument/2006/relationships/tags" Target="../tags/tag1272.xml"/><Relationship Id="rId2" Type="http://schemas.openxmlformats.org/officeDocument/2006/relationships/tags" Target="../tags/tag1267.xml"/><Relationship Id="rId1" Type="http://schemas.openxmlformats.org/officeDocument/2006/relationships/tags" Target="../tags/tag1266.xml"/><Relationship Id="rId6" Type="http://schemas.openxmlformats.org/officeDocument/2006/relationships/tags" Target="../tags/tag1271.xml"/><Relationship Id="rId5" Type="http://schemas.openxmlformats.org/officeDocument/2006/relationships/tags" Target="../tags/tag1270.xml"/><Relationship Id="rId10" Type="http://schemas.openxmlformats.org/officeDocument/2006/relationships/slideMaster" Target="../slideMasters/slideMaster11.xml"/><Relationship Id="rId4" Type="http://schemas.openxmlformats.org/officeDocument/2006/relationships/tags" Target="../tags/tag1269.xml"/><Relationship Id="rId9" Type="http://schemas.openxmlformats.org/officeDocument/2006/relationships/tags" Target="../tags/tag1274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tags" Target="../tags/tag1277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276.xml"/><Relationship Id="rId1" Type="http://schemas.openxmlformats.org/officeDocument/2006/relationships/tags" Target="../tags/tag1275.xml"/><Relationship Id="rId6" Type="http://schemas.openxmlformats.org/officeDocument/2006/relationships/tags" Target="../tags/tag1280.xml"/><Relationship Id="rId5" Type="http://schemas.openxmlformats.org/officeDocument/2006/relationships/tags" Target="../tags/tag1279.xml"/><Relationship Id="rId4" Type="http://schemas.openxmlformats.org/officeDocument/2006/relationships/tags" Target="../tags/tag1278.xml"/></Relationships>
</file>

<file path=ppt/slideLayouts/_rels/slideLayout192.xml.rels><?xml version="1.0" encoding="UTF-8" standalone="yes"?>
<Relationships xmlns="http://schemas.openxmlformats.org/package/2006/relationships"><Relationship Id="rId8" Type="http://schemas.openxmlformats.org/officeDocument/2006/relationships/tags" Target="../tags/tag1294.xml"/><Relationship Id="rId13" Type="http://schemas.openxmlformats.org/officeDocument/2006/relationships/tags" Target="../tags/tag1299.xml"/><Relationship Id="rId3" Type="http://schemas.openxmlformats.org/officeDocument/2006/relationships/tags" Target="../tags/tag1289.xml"/><Relationship Id="rId7" Type="http://schemas.openxmlformats.org/officeDocument/2006/relationships/tags" Target="../tags/tag1293.xml"/><Relationship Id="rId12" Type="http://schemas.openxmlformats.org/officeDocument/2006/relationships/tags" Target="../tags/tag1298.xml"/><Relationship Id="rId2" Type="http://schemas.openxmlformats.org/officeDocument/2006/relationships/tags" Target="../tags/tag1288.xml"/><Relationship Id="rId1" Type="http://schemas.openxmlformats.org/officeDocument/2006/relationships/tags" Target="../tags/tag1287.xml"/><Relationship Id="rId6" Type="http://schemas.openxmlformats.org/officeDocument/2006/relationships/tags" Target="../tags/tag1292.xml"/><Relationship Id="rId11" Type="http://schemas.openxmlformats.org/officeDocument/2006/relationships/tags" Target="../tags/tag1297.xml"/><Relationship Id="rId5" Type="http://schemas.openxmlformats.org/officeDocument/2006/relationships/tags" Target="../tags/tag1291.xml"/><Relationship Id="rId10" Type="http://schemas.openxmlformats.org/officeDocument/2006/relationships/tags" Target="../tags/tag1296.xml"/><Relationship Id="rId4" Type="http://schemas.openxmlformats.org/officeDocument/2006/relationships/tags" Target="../tags/tag1290.xml"/><Relationship Id="rId9" Type="http://schemas.openxmlformats.org/officeDocument/2006/relationships/tags" Target="../tags/tag1295.xml"/><Relationship Id="rId14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tags" Target="../tags/tag1302.xml"/><Relationship Id="rId2" Type="http://schemas.openxmlformats.org/officeDocument/2006/relationships/tags" Target="../tags/tag1301.xml"/><Relationship Id="rId1" Type="http://schemas.openxmlformats.org/officeDocument/2006/relationships/tags" Target="../tags/tag1300.xml"/><Relationship Id="rId6" Type="http://schemas.openxmlformats.org/officeDocument/2006/relationships/slideMaster" Target="../slideMasters/slideMaster12.xml"/><Relationship Id="rId5" Type="http://schemas.openxmlformats.org/officeDocument/2006/relationships/tags" Target="../tags/tag1304.xml"/><Relationship Id="rId4" Type="http://schemas.openxmlformats.org/officeDocument/2006/relationships/tags" Target="../tags/tag1303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tags" Target="../tags/tag1307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306.xml"/><Relationship Id="rId1" Type="http://schemas.openxmlformats.org/officeDocument/2006/relationships/tags" Target="../tags/tag1305.xml"/><Relationship Id="rId6" Type="http://schemas.openxmlformats.org/officeDocument/2006/relationships/tags" Target="../tags/tag1310.xml"/><Relationship Id="rId5" Type="http://schemas.openxmlformats.org/officeDocument/2006/relationships/tags" Target="../tags/tag1309.xml"/><Relationship Id="rId4" Type="http://schemas.openxmlformats.org/officeDocument/2006/relationships/tags" Target="../tags/tag1308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tags" Target="../tags/tag1313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312.xml"/><Relationship Id="rId1" Type="http://schemas.openxmlformats.org/officeDocument/2006/relationships/tags" Target="../tags/tag1311.xml"/><Relationship Id="rId6" Type="http://schemas.openxmlformats.org/officeDocument/2006/relationships/tags" Target="../tags/tag1316.xml"/><Relationship Id="rId5" Type="http://schemas.openxmlformats.org/officeDocument/2006/relationships/tags" Target="../tags/tag1315.xml"/><Relationship Id="rId4" Type="http://schemas.openxmlformats.org/officeDocument/2006/relationships/tags" Target="../tags/tag1314.xml"/></Relationships>
</file>

<file path=ppt/slideLayouts/_rels/slideLayout196.xml.rels><?xml version="1.0" encoding="UTF-8" standalone="yes"?>
<Relationships xmlns="http://schemas.openxmlformats.org/package/2006/relationships"><Relationship Id="rId8" Type="http://schemas.openxmlformats.org/officeDocument/2006/relationships/tags" Target="../tags/tag1324.xml"/><Relationship Id="rId3" Type="http://schemas.openxmlformats.org/officeDocument/2006/relationships/tags" Target="../tags/tag1319.xml"/><Relationship Id="rId7" Type="http://schemas.openxmlformats.org/officeDocument/2006/relationships/tags" Target="../tags/tag1323.xml"/><Relationship Id="rId2" Type="http://schemas.openxmlformats.org/officeDocument/2006/relationships/tags" Target="../tags/tag1318.xml"/><Relationship Id="rId1" Type="http://schemas.openxmlformats.org/officeDocument/2006/relationships/tags" Target="../tags/tag1317.xml"/><Relationship Id="rId6" Type="http://schemas.openxmlformats.org/officeDocument/2006/relationships/tags" Target="../tags/tag1322.xml"/><Relationship Id="rId5" Type="http://schemas.openxmlformats.org/officeDocument/2006/relationships/tags" Target="../tags/tag1321.xml"/><Relationship Id="rId4" Type="http://schemas.openxmlformats.org/officeDocument/2006/relationships/tags" Target="../tags/tag1320.xml"/><Relationship Id="rId9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tags" Target="../tags/tag1327.xml"/><Relationship Id="rId2" Type="http://schemas.openxmlformats.org/officeDocument/2006/relationships/tags" Target="../tags/tag1326.xml"/><Relationship Id="rId1" Type="http://schemas.openxmlformats.org/officeDocument/2006/relationships/tags" Target="../tags/tag1325.xml"/><Relationship Id="rId5" Type="http://schemas.openxmlformats.org/officeDocument/2006/relationships/slideMaster" Target="../slideMasters/slideMaster12.xml"/><Relationship Id="rId4" Type="http://schemas.openxmlformats.org/officeDocument/2006/relationships/tags" Target="../tags/tag1328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tags" Target="../tags/tag1331.xml"/><Relationship Id="rId2" Type="http://schemas.openxmlformats.org/officeDocument/2006/relationships/tags" Target="../tags/tag1330.xml"/><Relationship Id="rId1" Type="http://schemas.openxmlformats.org/officeDocument/2006/relationships/tags" Target="../tags/tag1329.xml"/><Relationship Id="rId4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tags" Target="../tags/tag1334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333.xml"/><Relationship Id="rId1" Type="http://schemas.openxmlformats.org/officeDocument/2006/relationships/tags" Target="../tags/tag1332.xml"/><Relationship Id="rId6" Type="http://schemas.openxmlformats.org/officeDocument/2006/relationships/tags" Target="../tags/tag1337.xml"/><Relationship Id="rId5" Type="http://schemas.openxmlformats.org/officeDocument/2006/relationships/tags" Target="../tags/tag1336.xml"/><Relationship Id="rId4" Type="http://schemas.openxmlformats.org/officeDocument/2006/relationships/tags" Target="../tags/tag133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tags" Target="../tags/tag1340.xml"/><Relationship Id="rId2" Type="http://schemas.openxmlformats.org/officeDocument/2006/relationships/tags" Target="../tags/tag1339.xml"/><Relationship Id="rId1" Type="http://schemas.openxmlformats.org/officeDocument/2006/relationships/tags" Target="../tags/tag1338.xml"/><Relationship Id="rId6" Type="http://schemas.openxmlformats.org/officeDocument/2006/relationships/slideMaster" Target="../slideMasters/slideMaster12.xml"/><Relationship Id="rId5" Type="http://schemas.openxmlformats.org/officeDocument/2006/relationships/tags" Target="../tags/tag1342.xml"/><Relationship Id="rId4" Type="http://schemas.openxmlformats.org/officeDocument/2006/relationships/tags" Target="../tags/tag1341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tags" Target="../tags/tag1345.xml"/><Relationship Id="rId2" Type="http://schemas.openxmlformats.org/officeDocument/2006/relationships/tags" Target="../tags/tag1344.xml"/><Relationship Id="rId1" Type="http://schemas.openxmlformats.org/officeDocument/2006/relationships/tags" Target="../tags/tag1343.xml"/><Relationship Id="rId5" Type="http://schemas.openxmlformats.org/officeDocument/2006/relationships/slideMaster" Target="../slideMasters/slideMaster12.xml"/><Relationship Id="rId4" Type="http://schemas.openxmlformats.org/officeDocument/2006/relationships/tags" Target="../tags/tag1346.xml"/></Relationships>
</file>

<file path=ppt/slideLayouts/_rels/slideLayout202.xml.rels><?xml version="1.0" encoding="UTF-8" standalone="yes"?>
<Relationships xmlns="http://schemas.openxmlformats.org/package/2006/relationships"><Relationship Id="rId8" Type="http://schemas.openxmlformats.org/officeDocument/2006/relationships/tags" Target="../tags/tag1354.xml"/><Relationship Id="rId3" Type="http://schemas.openxmlformats.org/officeDocument/2006/relationships/tags" Target="../tags/tag1349.xml"/><Relationship Id="rId7" Type="http://schemas.openxmlformats.org/officeDocument/2006/relationships/tags" Target="../tags/tag1353.xml"/><Relationship Id="rId2" Type="http://schemas.openxmlformats.org/officeDocument/2006/relationships/tags" Target="../tags/tag1348.xml"/><Relationship Id="rId1" Type="http://schemas.openxmlformats.org/officeDocument/2006/relationships/tags" Target="../tags/tag1347.xml"/><Relationship Id="rId6" Type="http://schemas.openxmlformats.org/officeDocument/2006/relationships/tags" Target="../tags/tag1352.xml"/><Relationship Id="rId5" Type="http://schemas.openxmlformats.org/officeDocument/2006/relationships/tags" Target="../tags/tag1351.xml"/><Relationship Id="rId4" Type="http://schemas.openxmlformats.org/officeDocument/2006/relationships/tags" Target="../tags/tag1350.xml"/><Relationship Id="rId9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tags" Target="../tags/tag1357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356.xml"/><Relationship Id="rId1" Type="http://schemas.openxmlformats.org/officeDocument/2006/relationships/tags" Target="../tags/tag1355.xml"/><Relationship Id="rId6" Type="http://schemas.openxmlformats.org/officeDocument/2006/relationships/tags" Target="../tags/tag1360.xml"/><Relationship Id="rId5" Type="http://schemas.openxmlformats.org/officeDocument/2006/relationships/tags" Target="../tags/tag1359.xml"/><Relationship Id="rId4" Type="http://schemas.openxmlformats.org/officeDocument/2006/relationships/tags" Target="../tags/tag1358.xml"/></Relationships>
</file>

<file path=ppt/slideLayouts/_rels/slideLayout20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2.xml"/><Relationship Id="rId3" Type="http://schemas.openxmlformats.org/officeDocument/2006/relationships/tags" Target="../tags/tag1363.xml"/><Relationship Id="rId7" Type="http://schemas.openxmlformats.org/officeDocument/2006/relationships/tags" Target="../tags/tag1367.xml"/><Relationship Id="rId2" Type="http://schemas.openxmlformats.org/officeDocument/2006/relationships/tags" Target="../tags/tag1362.xml"/><Relationship Id="rId1" Type="http://schemas.openxmlformats.org/officeDocument/2006/relationships/tags" Target="../tags/tag1361.xml"/><Relationship Id="rId6" Type="http://schemas.openxmlformats.org/officeDocument/2006/relationships/tags" Target="../tags/tag1366.xml"/><Relationship Id="rId5" Type="http://schemas.openxmlformats.org/officeDocument/2006/relationships/tags" Target="../tags/tag1365.xml"/><Relationship Id="rId4" Type="http://schemas.openxmlformats.org/officeDocument/2006/relationships/tags" Target="../tags/tag1364.xml"/></Relationships>
</file>

<file path=ppt/slideLayouts/_rels/slideLayout205.xml.rels><?xml version="1.0" encoding="UTF-8" standalone="yes"?>
<Relationships xmlns="http://schemas.openxmlformats.org/package/2006/relationships"><Relationship Id="rId8" Type="http://schemas.openxmlformats.org/officeDocument/2006/relationships/tags" Target="../tags/tag1375.xml"/><Relationship Id="rId3" Type="http://schemas.openxmlformats.org/officeDocument/2006/relationships/tags" Target="../tags/tag1370.xml"/><Relationship Id="rId7" Type="http://schemas.openxmlformats.org/officeDocument/2006/relationships/tags" Target="../tags/tag1374.xml"/><Relationship Id="rId2" Type="http://schemas.openxmlformats.org/officeDocument/2006/relationships/tags" Target="../tags/tag1369.xml"/><Relationship Id="rId1" Type="http://schemas.openxmlformats.org/officeDocument/2006/relationships/tags" Target="../tags/tag1368.xml"/><Relationship Id="rId6" Type="http://schemas.openxmlformats.org/officeDocument/2006/relationships/tags" Target="../tags/tag1373.xml"/><Relationship Id="rId5" Type="http://schemas.openxmlformats.org/officeDocument/2006/relationships/tags" Target="../tags/tag1372.xml"/><Relationship Id="rId10" Type="http://schemas.openxmlformats.org/officeDocument/2006/relationships/slideMaster" Target="../slideMasters/slideMaster12.xml"/><Relationship Id="rId4" Type="http://schemas.openxmlformats.org/officeDocument/2006/relationships/tags" Target="../tags/tag1371.xml"/><Relationship Id="rId9" Type="http://schemas.openxmlformats.org/officeDocument/2006/relationships/tags" Target="../tags/tag1376.xml"/></Relationships>
</file>

<file path=ppt/slideLayouts/_rels/slideLayout206.xml.rels><?xml version="1.0" encoding="UTF-8" standalone="yes"?>
<Relationships xmlns="http://schemas.openxmlformats.org/package/2006/relationships"><Relationship Id="rId8" Type="http://schemas.openxmlformats.org/officeDocument/2006/relationships/tags" Target="../tags/tag1384.xml"/><Relationship Id="rId3" Type="http://schemas.openxmlformats.org/officeDocument/2006/relationships/tags" Target="../tags/tag1379.xml"/><Relationship Id="rId7" Type="http://schemas.openxmlformats.org/officeDocument/2006/relationships/tags" Target="../tags/tag1383.xml"/><Relationship Id="rId2" Type="http://schemas.openxmlformats.org/officeDocument/2006/relationships/tags" Target="../tags/tag1378.xml"/><Relationship Id="rId1" Type="http://schemas.openxmlformats.org/officeDocument/2006/relationships/tags" Target="../tags/tag1377.xml"/><Relationship Id="rId6" Type="http://schemas.openxmlformats.org/officeDocument/2006/relationships/tags" Target="../tags/tag1382.xml"/><Relationship Id="rId5" Type="http://schemas.openxmlformats.org/officeDocument/2006/relationships/tags" Target="../tags/tag1381.xml"/><Relationship Id="rId10" Type="http://schemas.openxmlformats.org/officeDocument/2006/relationships/slideMaster" Target="../slideMasters/slideMaster12.xml"/><Relationship Id="rId4" Type="http://schemas.openxmlformats.org/officeDocument/2006/relationships/tags" Target="../tags/tag1380.xml"/><Relationship Id="rId9" Type="http://schemas.openxmlformats.org/officeDocument/2006/relationships/tags" Target="../tags/tag1385.xml"/></Relationships>
</file>

<file path=ppt/slideLayouts/_rels/slideLayout207.xml.rels><?xml version="1.0" encoding="UTF-8" standalone="yes"?>
<Relationships xmlns="http://schemas.openxmlformats.org/package/2006/relationships"><Relationship Id="rId8" Type="http://schemas.openxmlformats.org/officeDocument/2006/relationships/tags" Target="../tags/tag1393.xml"/><Relationship Id="rId3" Type="http://schemas.openxmlformats.org/officeDocument/2006/relationships/tags" Target="../tags/tag1388.xml"/><Relationship Id="rId7" Type="http://schemas.openxmlformats.org/officeDocument/2006/relationships/tags" Target="../tags/tag1392.xml"/><Relationship Id="rId2" Type="http://schemas.openxmlformats.org/officeDocument/2006/relationships/tags" Target="../tags/tag1387.xml"/><Relationship Id="rId1" Type="http://schemas.openxmlformats.org/officeDocument/2006/relationships/tags" Target="../tags/tag1386.xml"/><Relationship Id="rId6" Type="http://schemas.openxmlformats.org/officeDocument/2006/relationships/tags" Target="../tags/tag1391.xml"/><Relationship Id="rId5" Type="http://schemas.openxmlformats.org/officeDocument/2006/relationships/tags" Target="../tags/tag1390.xml"/><Relationship Id="rId4" Type="http://schemas.openxmlformats.org/officeDocument/2006/relationships/tags" Target="../tags/tag1389.xml"/><Relationship Id="rId9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8" Type="http://schemas.openxmlformats.org/officeDocument/2006/relationships/tags" Target="../tags/tag1401.xml"/><Relationship Id="rId3" Type="http://schemas.openxmlformats.org/officeDocument/2006/relationships/tags" Target="../tags/tag1396.xml"/><Relationship Id="rId7" Type="http://schemas.openxmlformats.org/officeDocument/2006/relationships/tags" Target="../tags/tag1400.xml"/><Relationship Id="rId2" Type="http://schemas.openxmlformats.org/officeDocument/2006/relationships/tags" Target="../tags/tag1395.xml"/><Relationship Id="rId1" Type="http://schemas.openxmlformats.org/officeDocument/2006/relationships/tags" Target="../tags/tag1394.xml"/><Relationship Id="rId6" Type="http://schemas.openxmlformats.org/officeDocument/2006/relationships/tags" Target="../tags/tag1399.xml"/><Relationship Id="rId5" Type="http://schemas.openxmlformats.org/officeDocument/2006/relationships/tags" Target="../tags/tag1398.xml"/><Relationship Id="rId10" Type="http://schemas.openxmlformats.org/officeDocument/2006/relationships/slideMaster" Target="../slideMasters/slideMaster12.xml"/><Relationship Id="rId4" Type="http://schemas.openxmlformats.org/officeDocument/2006/relationships/tags" Target="../tags/tag1397.xml"/><Relationship Id="rId9" Type="http://schemas.openxmlformats.org/officeDocument/2006/relationships/tags" Target="../tags/tag140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tags" Target="../tags/tag1405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404.xml"/><Relationship Id="rId1" Type="http://schemas.openxmlformats.org/officeDocument/2006/relationships/tags" Target="../tags/tag1403.xml"/><Relationship Id="rId6" Type="http://schemas.openxmlformats.org/officeDocument/2006/relationships/tags" Target="../tags/tag1408.xml"/><Relationship Id="rId5" Type="http://schemas.openxmlformats.org/officeDocument/2006/relationships/tags" Target="../tags/tag1407.xml"/><Relationship Id="rId4" Type="http://schemas.openxmlformats.org/officeDocument/2006/relationships/tags" Target="../tags/tag140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6.xml"/></Relationships>
</file>

<file path=ppt/slideLayouts/_rels/slideLayout210.xml.rels><?xml version="1.0" encoding="UTF-8" standalone="yes"?>
<Relationships xmlns="http://schemas.openxmlformats.org/package/2006/relationships"><Relationship Id="rId8" Type="http://schemas.openxmlformats.org/officeDocument/2006/relationships/tags" Target="../tags/tag1422.xml"/><Relationship Id="rId13" Type="http://schemas.openxmlformats.org/officeDocument/2006/relationships/tags" Target="../tags/tag1427.xml"/><Relationship Id="rId3" Type="http://schemas.openxmlformats.org/officeDocument/2006/relationships/tags" Target="../tags/tag1417.xml"/><Relationship Id="rId7" Type="http://schemas.openxmlformats.org/officeDocument/2006/relationships/tags" Target="../tags/tag1421.xml"/><Relationship Id="rId12" Type="http://schemas.openxmlformats.org/officeDocument/2006/relationships/tags" Target="../tags/tag1426.xml"/><Relationship Id="rId2" Type="http://schemas.openxmlformats.org/officeDocument/2006/relationships/tags" Target="../tags/tag1416.xml"/><Relationship Id="rId1" Type="http://schemas.openxmlformats.org/officeDocument/2006/relationships/tags" Target="../tags/tag1415.xml"/><Relationship Id="rId6" Type="http://schemas.openxmlformats.org/officeDocument/2006/relationships/tags" Target="../tags/tag1420.xml"/><Relationship Id="rId11" Type="http://schemas.openxmlformats.org/officeDocument/2006/relationships/tags" Target="../tags/tag1425.xml"/><Relationship Id="rId5" Type="http://schemas.openxmlformats.org/officeDocument/2006/relationships/tags" Target="../tags/tag1419.xml"/><Relationship Id="rId10" Type="http://schemas.openxmlformats.org/officeDocument/2006/relationships/tags" Target="../tags/tag1424.xml"/><Relationship Id="rId4" Type="http://schemas.openxmlformats.org/officeDocument/2006/relationships/tags" Target="../tags/tag1418.xml"/><Relationship Id="rId9" Type="http://schemas.openxmlformats.org/officeDocument/2006/relationships/tags" Target="../tags/tag1423.xml"/><Relationship Id="rId14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tags" Target="../tags/tag1430.xml"/><Relationship Id="rId2" Type="http://schemas.openxmlformats.org/officeDocument/2006/relationships/tags" Target="../tags/tag1429.xml"/><Relationship Id="rId1" Type="http://schemas.openxmlformats.org/officeDocument/2006/relationships/tags" Target="../tags/tag1428.xml"/><Relationship Id="rId6" Type="http://schemas.openxmlformats.org/officeDocument/2006/relationships/slideMaster" Target="../slideMasters/slideMaster13.xml"/><Relationship Id="rId5" Type="http://schemas.openxmlformats.org/officeDocument/2006/relationships/tags" Target="../tags/tag1432.xml"/><Relationship Id="rId4" Type="http://schemas.openxmlformats.org/officeDocument/2006/relationships/tags" Target="../tags/tag1431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tags" Target="../tags/tag1435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434.xml"/><Relationship Id="rId1" Type="http://schemas.openxmlformats.org/officeDocument/2006/relationships/tags" Target="../tags/tag1433.xml"/><Relationship Id="rId6" Type="http://schemas.openxmlformats.org/officeDocument/2006/relationships/tags" Target="../tags/tag1438.xml"/><Relationship Id="rId5" Type="http://schemas.openxmlformats.org/officeDocument/2006/relationships/tags" Target="../tags/tag1437.xml"/><Relationship Id="rId4" Type="http://schemas.openxmlformats.org/officeDocument/2006/relationships/tags" Target="../tags/tag143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tags" Target="../tags/tag1441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440.xml"/><Relationship Id="rId1" Type="http://schemas.openxmlformats.org/officeDocument/2006/relationships/tags" Target="../tags/tag1439.xml"/><Relationship Id="rId6" Type="http://schemas.openxmlformats.org/officeDocument/2006/relationships/tags" Target="../tags/tag1444.xml"/><Relationship Id="rId5" Type="http://schemas.openxmlformats.org/officeDocument/2006/relationships/tags" Target="../tags/tag1443.xml"/><Relationship Id="rId4" Type="http://schemas.openxmlformats.org/officeDocument/2006/relationships/tags" Target="../tags/tag1442.xml"/></Relationships>
</file>

<file path=ppt/slideLayouts/_rels/slideLayout214.xml.rels><?xml version="1.0" encoding="UTF-8" standalone="yes"?>
<Relationships xmlns="http://schemas.openxmlformats.org/package/2006/relationships"><Relationship Id="rId8" Type="http://schemas.openxmlformats.org/officeDocument/2006/relationships/tags" Target="../tags/tag1452.xml"/><Relationship Id="rId3" Type="http://schemas.openxmlformats.org/officeDocument/2006/relationships/tags" Target="../tags/tag1447.xml"/><Relationship Id="rId7" Type="http://schemas.openxmlformats.org/officeDocument/2006/relationships/tags" Target="../tags/tag1451.xml"/><Relationship Id="rId2" Type="http://schemas.openxmlformats.org/officeDocument/2006/relationships/tags" Target="../tags/tag1446.xml"/><Relationship Id="rId1" Type="http://schemas.openxmlformats.org/officeDocument/2006/relationships/tags" Target="../tags/tag1445.xml"/><Relationship Id="rId6" Type="http://schemas.openxmlformats.org/officeDocument/2006/relationships/tags" Target="../tags/tag1450.xml"/><Relationship Id="rId5" Type="http://schemas.openxmlformats.org/officeDocument/2006/relationships/tags" Target="../tags/tag1449.xml"/><Relationship Id="rId4" Type="http://schemas.openxmlformats.org/officeDocument/2006/relationships/tags" Target="../tags/tag1448.xml"/><Relationship Id="rId9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tags" Target="../tags/tag1455.xml"/><Relationship Id="rId2" Type="http://schemas.openxmlformats.org/officeDocument/2006/relationships/tags" Target="../tags/tag1454.xml"/><Relationship Id="rId1" Type="http://schemas.openxmlformats.org/officeDocument/2006/relationships/tags" Target="../tags/tag1453.xml"/><Relationship Id="rId5" Type="http://schemas.openxmlformats.org/officeDocument/2006/relationships/slideMaster" Target="../slideMasters/slideMaster13.xml"/><Relationship Id="rId4" Type="http://schemas.openxmlformats.org/officeDocument/2006/relationships/tags" Target="../tags/tag1456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tags" Target="../tags/tag1459.xml"/><Relationship Id="rId2" Type="http://schemas.openxmlformats.org/officeDocument/2006/relationships/tags" Target="../tags/tag1458.xml"/><Relationship Id="rId1" Type="http://schemas.openxmlformats.org/officeDocument/2006/relationships/tags" Target="../tags/tag1457.xml"/><Relationship Id="rId4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tags" Target="../tags/tag1462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461.xml"/><Relationship Id="rId1" Type="http://schemas.openxmlformats.org/officeDocument/2006/relationships/tags" Target="../tags/tag1460.xml"/><Relationship Id="rId6" Type="http://schemas.openxmlformats.org/officeDocument/2006/relationships/tags" Target="../tags/tag1465.xml"/><Relationship Id="rId5" Type="http://schemas.openxmlformats.org/officeDocument/2006/relationships/tags" Target="../tags/tag1464.xml"/><Relationship Id="rId4" Type="http://schemas.openxmlformats.org/officeDocument/2006/relationships/tags" Target="../tags/tag1463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tags" Target="../tags/tag1468.xml"/><Relationship Id="rId2" Type="http://schemas.openxmlformats.org/officeDocument/2006/relationships/tags" Target="../tags/tag1467.xml"/><Relationship Id="rId1" Type="http://schemas.openxmlformats.org/officeDocument/2006/relationships/tags" Target="../tags/tag1466.xml"/><Relationship Id="rId6" Type="http://schemas.openxmlformats.org/officeDocument/2006/relationships/slideMaster" Target="../slideMasters/slideMaster13.xml"/><Relationship Id="rId5" Type="http://schemas.openxmlformats.org/officeDocument/2006/relationships/tags" Target="../tags/tag1470.xml"/><Relationship Id="rId4" Type="http://schemas.openxmlformats.org/officeDocument/2006/relationships/tags" Target="../tags/tag1469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tags" Target="../tags/tag1473.xml"/><Relationship Id="rId2" Type="http://schemas.openxmlformats.org/officeDocument/2006/relationships/tags" Target="../tags/tag1472.xml"/><Relationship Id="rId1" Type="http://schemas.openxmlformats.org/officeDocument/2006/relationships/tags" Target="../tags/tag1471.xml"/><Relationship Id="rId5" Type="http://schemas.openxmlformats.org/officeDocument/2006/relationships/slideMaster" Target="../slideMasters/slideMaster13.xml"/><Relationship Id="rId4" Type="http://schemas.openxmlformats.org/officeDocument/2006/relationships/tags" Target="../tags/tag147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8" Type="http://schemas.openxmlformats.org/officeDocument/2006/relationships/tags" Target="../tags/tag1482.xml"/><Relationship Id="rId3" Type="http://schemas.openxmlformats.org/officeDocument/2006/relationships/tags" Target="../tags/tag1477.xml"/><Relationship Id="rId7" Type="http://schemas.openxmlformats.org/officeDocument/2006/relationships/tags" Target="../tags/tag1481.xml"/><Relationship Id="rId2" Type="http://schemas.openxmlformats.org/officeDocument/2006/relationships/tags" Target="../tags/tag1476.xml"/><Relationship Id="rId1" Type="http://schemas.openxmlformats.org/officeDocument/2006/relationships/tags" Target="../tags/tag1475.xml"/><Relationship Id="rId6" Type="http://schemas.openxmlformats.org/officeDocument/2006/relationships/tags" Target="../tags/tag1480.xml"/><Relationship Id="rId5" Type="http://schemas.openxmlformats.org/officeDocument/2006/relationships/tags" Target="../tags/tag1479.xml"/><Relationship Id="rId4" Type="http://schemas.openxmlformats.org/officeDocument/2006/relationships/tags" Target="../tags/tag1478.xml"/><Relationship Id="rId9" Type="http://schemas.openxmlformats.org/officeDocument/2006/relationships/slideMaster" Target="../slideMasters/slideMaster13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tags" Target="../tags/tag1485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484.xml"/><Relationship Id="rId1" Type="http://schemas.openxmlformats.org/officeDocument/2006/relationships/tags" Target="../tags/tag1483.xml"/><Relationship Id="rId6" Type="http://schemas.openxmlformats.org/officeDocument/2006/relationships/tags" Target="../tags/tag1488.xml"/><Relationship Id="rId5" Type="http://schemas.openxmlformats.org/officeDocument/2006/relationships/tags" Target="../tags/tag1487.xml"/><Relationship Id="rId4" Type="http://schemas.openxmlformats.org/officeDocument/2006/relationships/tags" Target="../tags/tag1486.xml"/></Relationships>
</file>

<file path=ppt/slideLayouts/_rels/slideLayout2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3.xml"/><Relationship Id="rId3" Type="http://schemas.openxmlformats.org/officeDocument/2006/relationships/tags" Target="../tags/tag1491.xml"/><Relationship Id="rId7" Type="http://schemas.openxmlformats.org/officeDocument/2006/relationships/tags" Target="../tags/tag1495.xml"/><Relationship Id="rId2" Type="http://schemas.openxmlformats.org/officeDocument/2006/relationships/tags" Target="../tags/tag1490.xml"/><Relationship Id="rId1" Type="http://schemas.openxmlformats.org/officeDocument/2006/relationships/tags" Target="../tags/tag1489.xml"/><Relationship Id="rId6" Type="http://schemas.openxmlformats.org/officeDocument/2006/relationships/tags" Target="../tags/tag1494.xml"/><Relationship Id="rId5" Type="http://schemas.openxmlformats.org/officeDocument/2006/relationships/tags" Target="../tags/tag1493.xml"/><Relationship Id="rId4" Type="http://schemas.openxmlformats.org/officeDocument/2006/relationships/tags" Target="../tags/tag1492.xml"/></Relationships>
</file>

<file path=ppt/slideLayouts/_rels/slideLayout223.xml.rels><?xml version="1.0" encoding="UTF-8" standalone="yes"?>
<Relationships xmlns="http://schemas.openxmlformats.org/package/2006/relationships"><Relationship Id="rId8" Type="http://schemas.openxmlformats.org/officeDocument/2006/relationships/tags" Target="../tags/tag1503.xml"/><Relationship Id="rId3" Type="http://schemas.openxmlformats.org/officeDocument/2006/relationships/tags" Target="../tags/tag1498.xml"/><Relationship Id="rId7" Type="http://schemas.openxmlformats.org/officeDocument/2006/relationships/tags" Target="../tags/tag1502.xml"/><Relationship Id="rId2" Type="http://schemas.openxmlformats.org/officeDocument/2006/relationships/tags" Target="../tags/tag1497.xml"/><Relationship Id="rId1" Type="http://schemas.openxmlformats.org/officeDocument/2006/relationships/tags" Target="../tags/tag1496.xml"/><Relationship Id="rId6" Type="http://schemas.openxmlformats.org/officeDocument/2006/relationships/tags" Target="../tags/tag1501.xml"/><Relationship Id="rId5" Type="http://schemas.openxmlformats.org/officeDocument/2006/relationships/tags" Target="../tags/tag1500.xml"/><Relationship Id="rId10" Type="http://schemas.openxmlformats.org/officeDocument/2006/relationships/slideMaster" Target="../slideMasters/slideMaster13.xml"/><Relationship Id="rId4" Type="http://schemas.openxmlformats.org/officeDocument/2006/relationships/tags" Target="../tags/tag1499.xml"/><Relationship Id="rId9" Type="http://schemas.openxmlformats.org/officeDocument/2006/relationships/tags" Target="../tags/tag1504.xml"/></Relationships>
</file>

<file path=ppt/slideLayouts/_rels/slideLayout224.xml.rels><?xml version="1.0" encoding="UTF-8" standalone="yes"?>
<Relationships xmlns="http://schemas.openxmlformats.org/package/2006/relationships"><Relationship Id="rId8" Type="http://schemas.openxmlformats.org/officeDocument/2006/relationships/tags" Target="../tags/tag1512.xml"/><Relationship Id="rId3" Type="http://schemas.openxmlformats.org/officeDocument/2006/relationships/tags" Target="../tags/tag1507.xml"/><Relationship Id="rId7" Type="http://schemas.openxmlformats.org/officeDocument/2006/relationships/tags" Target="../tags/tag1511.xml"/><Relationship Id="rId2" Type="http://schemas.openxmlformats.org/officeDocument/2006/relationships/tags" Target="../tags/tag1506.xml"/><Relationship Id="rId1" Type="http://schemas.openxmlformats.org/officeDocument/2006/relationships/tags" Target="../tags/tag1505.xml"/><Relationship Id="rId6" Type="http://schemas.openxmlformats.org/officeDocument/2006/relationships/tags" Target="../tags/tag1510.xml"/><Relationship Id="rId5" Type="http://schemas.openxmlformats.org/officeDocument/2006/relationships/tags" Target="../tags/tag1509.xml"/><Relationship Id="rId10" Type="http://schemas.openxmlformats.org/officeDocument/2006/relationships/slideMaster" Target="../slideMasters/slideMaster13.xml"/><Relationship Id="rId4" Type="http://schemas.openxmlformats.org/officeDocument/2006/relationships/tags" Target="../tags/tag1508.xml"/><Relationship Id="rId9" Type="http://schemas.openxmlformats.org/officeDocument/2006/relationships/tags" Target="../tags/tag1513.xml"/></Relationships>
</file>

<file path=ppt/slideLayouts/_rels/slideLayout225.xml.rels><?xml version="1.0" encoding="UTF-8" standalone="yes"?>
<Relationships xmlns="http://schemas.openxmlformats.org/package/2006/relationships"><Relationship Id="rId8" Type="http://schemas.openxmlformats.org/officeDocument/2006/relationships/tags" Target="../tags/tag1521.xml"/><Relationship Id="rId3" Type="http://schemas.openxmlformats.org/officeDocument/2006/relationships/tags" Target="../tags/tag1516.xml"/><Relationship Id="rId7" Type="http://schemas.openxmlformats.org/officeDocument/2006/relationships/tags" Target="../tags/tag1520.xml"/><Relationship Id="rId2" Type="http://schemas.openxmlformats.org/officeDocument/2006/relationships/tags" Target="../tags/tag1515.xml"/><Relationship Id="rId1" Type="http://schemas.openxmlformats.org/officeDocument/2006/relationships/tags" Target="../tags/tag1514.xml"/><Relationship Id="rId6" Type="http://schemas.openxmlformats.org/officeDocument/2006/relationships/tags" Target="../tags/tag1519.xml"/><Relationship Id="rId5" Type="http://schemas.openxmlformats.org/officeDocument/2006/relationships/tags" Target="../tags/tag1518.xml"/><Relationship Id="rId4" Type="http://schemas.openxmlformats.org/officeDocument/2006/relationships/tags" Target="../tags/tag1517.xml"/><Relationship Id="rId9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8" Type="http://schemas.openxmlformats.org/officeDocument/2006/relationships/tags" Target="../tags/tag1529.xml"/><Relationship Id="rId3" Type="http://schemas.openxmlformats.org/officeDocument/2006/relationships/tags" Target="../tags/tag1524.xml"/><Relationship Id="rId7" Type="http://schemas.openxmlformats.org/officeDocument/2006/relationships/tags" Target="../tags/tag1528.xml"/><Relationship Id="rId2" Type="http://schemas.openxmlformats.org/officeDocument/2006/relationships/tags" Target="../tags/tag1523.xml"/><Relationship Id="rId1" Type="http://schemas.openxmlformats.org/officeDocument/2006/relationships/tags" Target="../tags/tag1522.xml"/><Relationship Id="rId6" Type="http://schemas.openxmlformats.org/officeDocument/2006/relationships/tags" Target="../tags/tag1527.xml"/><Relationship Id="rId5" Type="http://schemas.openxmlformats.org/officeDocument/2006/relationships/tags" Target="../tags/tag1526.xml"/><Relationship Id="rId10" Type="http://schemas.openxmlformats.org/officeDocument/2006/relationships/slideMaster" Target="../slideMasters/slideMaster13.xml"/><Relationship Id="rId4" Type="http://schemas.openxmlformats.org/officeDocument/2006/relationships/tags" Target="../tags/tag1525.xml"/><Relationship Id="rId9" Type="http://schemas.openxmlformats.org/officeDocument/2006/relationships/tags" Target="../tags/tag1530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tags" Target="../tags/tag1533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532.xml"/><Relationship Id="rId1" Type="http://schemas.openxmlformats.org/officeDocument/2006/relationships/tags" Target="../tags/tag1531.xml"/><Relationship Id="rId6" Type="http://schemas.openxmlformats.org/officeDocument/2006/relationships/tags" Target="../tags/tag1536.xml"/><Relationship Id="rId5" Type="http://schemas.openxmlformats.org/officeDocument/2006/relationships/tags" Target="../tags/tag1535.xml"/><Relationship Id="rId4" Type="http://schemas.openxmlformats.org/officeDocument/2006/relationships/tags" Target="../tags/tag1534.xml"/></Relationships>
</file>

<file path=ppt/slideLayouts/_rels/slideLayout228.xml.rels><?xml version="1.0" encoding="UTF-8" standalone="yes"?>
<Relationships xmlns="http://schemas.openxmlformats.org/package/2006/relationships"><Relationship Id="rId8" Type="http://schemas.openxmlformats.org/officeDocument/2006/relationships/tags" Target="../tags/tag1550.xml"/><Relationship Id="rId13" Type="http://schemas.openxmlformats.org/officeDocument/2006/relationships/tags" Target="../tags/tag1555.xml"/><Relationship Id="rId3" Type="http://schemas.openxmlformats.org/officeDocument/2006/relationships/tags" Target="../tags/tag1545.xml"/><Relationship Id="rId7" Type="http://schemas.openxmlformats.org/officeDocument/2006/relationships/tags" Target="../tags/tag1549.xml"/><Relationship Id="rId12" Type="http://schemas.openxmlformats.org/officeDocument/2006/relationships/tags" Target="../tags/tag1554.xml"/><Relationship Id="rId2" Type="http://schemas.openxmlformats.org/officeDocument/2006/relationships/tags" Target="../tags/tag1544.xml"/><Relationship Id="rId1" Type="http://schemas.openxmlformats.org/officeDocument/2006/relationships/tags" Target="../tags/tag1543.xml"/><Relationship Id="rId6" Type="http://schemas.openxmlformats.org/officeDocument/2006/relationships/tags" Target="../tags/tag1548.xml"/><Relationship Id="rId11" Type="http://schemas.openxmlformats.org/officeDocument/2006/relationships/tags" Target="../tags/tag1553.xml"/><Relationship Id="rId5" Type="http://schemas.openxmlformats.org/officeDocument/2006/relationships/tags" Target="../tags/tag1547.xml"/><Relationship Id="rId10" Type="http://schemas.openxmlformats.org/officeDocument/2006/relationships/tags" Target="../tags/tag1552.xml"/><Relationship Id="rId4" Type="http://schemas.openxmlformats.org/officeDocument/2006/relationships/tags" Target="../tags/tag1546.xml"/><Relationship Id="rId9" Type="http://schemas.openxmlformats.org/officeDocument/2006/relationships/tags" Target="../tags/tag1551.xml"/><Relationship Id="rId14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tags" Target="../tags/tag1558.xml"/><Relationship Id="rId2" Type="http://schemas.openxmlformats.org/officeDocument/2006/relationships/tags" Target="../tags/tag1557.xml"/><Relationship Id="rId1" Type="http://schemas.openxmlformats.org/officeDocument/2006/relationships/tags" Target="../tags/tag1556.xml"/><Relationship Id="rId6" Type="http://schemas.openxmlformats.org/officeDocument/2006/relationships/slideMaster" Target="../slideMasters/slideMaster14.xml"/><Relationship Id="rId5" Type="http://schemas.openxmlformats.org/officeDocument/2006/relationships/tags" Target="../tags/tag1560.xml"/><Relationship Id="rId4" Type="http://schemas.openxmlformats.org/officeDocument/2006/relationships/tags" Target="../tags/tag155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tags" Target="../tags/tag1563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562.xml"/><Relationship Id="rId1" Type="http://schemas.openxmlformats.org/officeDocument/2006/relationships/tags" Target="../tags/tag1561.xml"/><Relationship Id="rId6" Type="http://schemas.openxmlformats.org/officeDocument/2006/relationships/tags" Target="../tags/tag1566.xml"/><Relationship Id="rId5" Type="http://schemas.openxmlformats.org/officeDocument/2006/relationships/tags" Target="../tags/tag1565.xml"/><Relationship Id="rId4" Type="http://schemas.openxmlformats.org/officeDocument/2006/relationships/tags" Target="../tags/tag156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tags" Target="../tags/tag1569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568.xml"/><Relationship Id="rId1" Type="http://schemas.openxmlformats.org/officeDocument/2006/relationships/tags" Target="../tags/tag1567.xml"/><Relationship Id="rId6" Type="http://schemas.openxmlformats.org/officeDocument/2006/relationships/tags" Target="../tags/tag1572.xml"/><Relationship Id="rId5" Type="http://schemas.openxmlformats.org/officeDocument/2006/relationships/tags" Target="../tags/tag1571.xml"/><Relationship Id="rId4" Type="http://schemas.openxmlformats.org/officeDocument/2006/relationships/tags" Target="../tags/tag1570.xml"/></Relationships>
</file>

<file path=ppt/slideLayouts/_rels/slideLayout232.xml.rels><?xml version="1.0" encoding="UTF-8" standalone="yes"?>
<Relationships xmlns="http://schemas.openxmlformats.org/package/2006/relationships"><Relationship Id="rId8" Type="http://schemas.openxmlformats.org/officeDocument/2006/relationships/tags" Target="../tags/tag1580.xml"/><Relationship Id="rId3" Type="http://schemas.openxmlformats.org/officeDocument/2006/relationships/tags" Target="../tags/tag1575.xml"/><Relationship Id="rId7" Type="http://schemas.openxmlformats.org/officeDocument/2006/relationships/tags" Target="../tags/tag1579.xml"/><Relationship Id="rId2" Type="http://schemas.openxmlformats.org/officeDocument/2006/relationships/tags" Target="../tags/tag1574.xml"/><Relationship Id="rId1" Type="http://schemas.openxmlformats.org/officeDocument/2006/relationships/tags" Target="../tags/tag1573.xml"/><Relationship Id="rId6" Type="http://schemas.openxmlformats.org/officeDocument/2006/relationships/tags" Target="../tags/tag1578.xml"/><Relationship Id="rId5" Type="http://schemas.openxmlformats.org/officeDocument/2006/relationships/tags" Target="../tags/tag1577.xml"/><Relationship Id="rId4" Type="http://schemas.openxmlformats.org/officeDocument/2006/relationships/tags" Target="../tags/tag1576.xml"/><Relationship Id="rId9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tags" Target="../tags/tag1583.xml"/><Relationship Id="rId2" Type="http://schemas.openxmlformats.org/officeDocument/2006/relationships/tags" Target="../tags/tag1582.xml"/><Relationship Id="rId1" Type="http://schemas.openxmlformats.org/officeDocument/2006/relationships/tags" Target="../tags/tag1581.xml"/><Relationship Id="rId5" Type="http://schemas.openxmlformats.org/officeDocument/2006/relationships/slideMaster" Target="../slideMasters/slideMaster14.xml"/><Relationship Id="rId4" Type="http://schemas.openxmlformats.org/officeDocument/2006/relationships/tags" Target="../tags/tag1584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tags" Target="../tags/tag1587.xml"/><Relationship Id="rId2" Type="http://schemas.openxmlformats.org/officeDocument/2006/relationships/tags" Target="../tags/tag1586.xml"/><Relationship Id="rId1" Type="http://schemas.openxmlformats.org/officeDocument/2006/relationships/tags" Target="../tags/tag1585.xml"/><Relationship Id="rId4" Type="http://schemas.openxmlformats.org/officeDocument/2006/relationships/slideMaster" Target="../slideMasters/slideMaster1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tags" Target="../tags/tag1590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589.xml"/><Relationship Id="rId1" Type="http://schemas.openxmlformats.org/officeDocument/2006/relationships/tags" Target="../tags/tag1588.xml"/><Relationship Id="rId6" Type="http://schemas.openxmlformats.org/officeDocument/2006/relationships/tags" Target="../tags/tag1593.xml"/><Relationship Id="rId5" Type="http://schemas.openxmlformats.org/officeDocument/2006/relationships/tags" Target="../tags/tag1592.xml"/><Relationship Id="rId4" Type="http://schemas.openxmlformats.org/officeDocument/2006/relationships/tags" Target="../tags/tag1591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tags" Target="../tags/tag1596.xml"/><Relationship Id="rId2" Type="http://schemas.openxmlformats.org/officeDocument/2006/relationships/tags" Target="../tags/tag1595.xml"/><Relationship Id="rId1" Type="http://schemas.openxmlformats.org/officeDocument/2006/relationships/tags" Target="../tags/tag1594.xml"/><Relationship Id="rId6" Type="http://schemas.openxmlformats.org/officeDocument/2006/relationships/slideMaster" Target="../slideMasters/slideMaster14.xml"/><Relationship Id="rId5" Type="http://schemas.openxmlformats.org/officeDocument/2006/relationships/tags" Target="../tags/tag1598.xml"/><Relationship Id="rId4" Type="http://schemas.openxmlformats.org/officeDocument/2006/relationships/tags" Target="../tags/tag1597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tags" Target="../tags/tag1601.xml"/><Relationship Id="rId2" Type="http://schemas.openxmlformats.org/officeDocument/2006/relationships/tags" Target="../tags/tag1600.xml"/><Relationship Id="rId1" Type="http://schemas.openxmlformats.org/officeDocument/2006/relationships/tags" Target="../tags/tag1599.xml"/><Relationship Id="rId5" Type="http://schemas.openxmlformats.org/officeDocument/2006/relationships/slideMaster" Target="../slideMasters/slideMaster14.xml"/><Relationship Id="rId4" Type="http://schemas.openxmlformats.org/officeDocument/2006/relationships/tags" Target="../tags/tag1602.xml"/></Relationships>
</file>

<file path=ppt/slideLayouts/_rels/slideLayout238.xml.rels><?xml version="1.0" encoding="UTF-8" standalone="yes"?>
<Relationships xmlns="http://schemas.openxmlformats.org/package/2006/relationships"><Relationship Id="rId8" Type="http://schemas.openxmlformats.org/officeDocument/2006/relationships/tags" Target="../tags/tag1610.xml"/><Relationship Id="rId3" Type="http://schemas.openxmlformats.org/officeDocument/2006/relationships/tags" Target="../tags/tag1605.xml"/><Relationship Id="rId7" Type="http://schemas.openxmlformats.org/officeDocument/2006/relationships/tags" Target="../tags/tag1609.xml"/><Relationship Id="rId2" Type="http://schemas.openxmlformats.org/officeDocument/2006/relationships/tags" Target="../tags/tag1604.xml"/><Relationship Id="rId1" Type="http://schemas.openxmlformats.org/officeDocument/2006/relationships/tags" Target="../tags/tag1603.xml"/><Relationship Id="rId6" Type="http://schemas.openxmlformats.org/officeDocument/2006/relationships/tags" Target="../tags/tag1608.xml"/><Relationship Id="rId5" Type="http://schemas.openxmlformats.org/officeDocument/2006/relationships/tags" Target="../tags/tag1607.xml"/><Relationship Id="rId4" Type="http://schemas.openxmlformats.org/officeDocument/2006/relationships/tags" Target="../tags/tag1606.xml"/><Relationship Id="rId9" Type="http://schemas.openxmlformats.org/officeDocument/2006/relationships/slideMaster" Target="../slideMasters/slideMaster1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tags" Target="../tags/tag1613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612.xml"/><Relationship Id="rId1" Type="http://schemas.openxmlformats.org/officeDocument/2006/relationships/tags" Target="../tags/tag1611.xml"/><Relationship Id="rId6" Type="http://schemas.openxmlformats.org/officeDocument/2006/relationships/tags" Target="../tags/tag1616.xml"/><Relationship Id="rId5" Type="http://schemas.openxmlformats.org/officeDocument/2006/relationships/tags" Target="../tags/tag1615.xml"/><Relationship Id="rId4" Type="http://schemas.openxmlformats.org/officeDocument/2006/relationships/tags" Target="../tags/tag161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4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4.xml"/><Relationship Id="rId3" Type="http://schemas.openxmlformats.org/officeDocument/2006/relationships/tags" Target="../tags/tag1619.xml"/><Relationship Id="rId7" Type="http://schemas.openxmlformats.org/officeDocument/2006/relationships/tags" Target="../tags/tag1623.xml"/><Relationship Id="rId2" Type="http://schemas.openxmlformats.org/officeDocument/2006/relationships/tags" Target="../tags/tag1618.xml"/><Relationship Id="rId1" Type="http://schemas.openxmlformats.org/officeDocument/2006/relationships/tags" Target="../tags/tag1617.xml"/><Relationship Id="rId6" Type="http://schemas.openxmlformats.org/officeDocument/2006/relationships/tags" Target="../tags/tag1622.xml"/><Relationship Id="rId5" Type="http://schemas.openxmlformats.org/officeDocument/2006/relationships/tags" Target="../tags/tag1621.xml"/><Relationship Id="rId4" Type="http://schemas.openxmlformats.org/officeDocument/2006/relationships/tags" Target="../tags/tag1620.xml"/></Relationships>
</file>

<file path=ppt/slideLayouts/_rels/slideLayout241.xml.rels><?xml version="1.0" encoding="UTF-8" standalone="yes"?>
<Relationships xmlns="http://schemas.openxmlformats.org/package/2006/relationships"><Relationship Id="rId8" Type="http://schemas.openxmlformats.org/officeDocument/2006/relationships/tags" Target="../tags/tag1631.xml"/><Relationship Id="rId3" Type="http://schemas.openxmlformats.org/officeDocument/2006/relationships/tags" Target="../tags/tag1626.xml"/><Relationship Id="rId7" Type="http://schemas.openxmlformats.org/officeDocument/2006/relationships/tags" Target="../tags/tag1630.xml"/><Relationship Id="rId2" Type="http://schemas.openxmlformats.org/officeDocument/2006/relationships/tags" Target="../tags/tag1625.xml"/><Relationship Id="rId1" Type="http://schemas.openxmlformats.org/officeDocument/2006/relationships/tags" Target="../tags/tag1624.xml"/><Relationship Id="rId6" Type="http://schemas.openxmlformats.org/officeDocument/2006/relationships/tags" Target="../tags/tag1629.xml"/><Relationship Id="rId5" Type="http://schemas.openxmlformats.org/officeDocument/2006/relationships/tags" Target="../tags/tag1628.xml"/><Relationship Id="rId10" Type="http://schemas.openxmlformats.org/officeDocument/2006/relationships/slideMaster" Target="../slideMasters/slideMaster14.xml"/><Relationship Id="rId4" Type="http://schemas.openxmlformats.org/officeDocument/2006/relationships/tags" Target="../tags/tag1627.xml"/><Relationship Id="rId9" Type="http://schemas.openxmlformats.org/officeDocument/2006/relationships/tags" Target="../tags/tag1632.xml"/></Relationships>
</file>

<file path=ppt/slideLayouts/_rels/slideLayout242.xml.rels><?xml version="1.0" encoding="UTF-8" standalone="yes"?>
<Relationships xmlns="http://schemas.openxmlformats.org/package/2006/relationships"><Relationship Id="rId8" Type="http://schemas.openxmlformats.org/officeDocument/2006/relationships/tags" Target="../tags/tag1640.xml"/><Relationship Id="rId3" Type="http://schemas.openxmlformats.org/officeDocument/2006/relationships/tags" Target="../tags/tag1635.xml"/><Relationship Id="rId7" Type="http://schemas.openxmlformats.org/officeDocument/2006/relationships/tags" Target="../tags/tag1639.xml"/><Relationship Id="rId2" Type="http://schemas.openxmlformats.org/officeDocument/2006/relationships/tags" Target="../tags/tag1634.xml"/><Relationship Id="rId1" Type="http://schemas.openxmlformats.org/officeDocument/2006/relationships/tags" Target="../tags/tag1633.xml"/><Relationship Id="rId6" Type="http://schemas.openxmlformats.org/officeDocument/2006/relationships/tags" Target="../tags/tag1638.xml"/><Relationship Id="rId5" Type="http://schemas.openxmlformats.org/officeDocument/2006/relationships/tags" Target="../tags/tag1637.xml"/><Relationship Id="rId10" Type="http://schemas.openxmlformats.org/officeDocument/2006/relationships/slideMaster" Target="../slideMasters/slideMaster14.xml"/><Relationship Id="rId4" Type="http://schemas.openxmlformats.org/officeDocument/2006/relationships/tags" Target="../tags/tag1636.xml"/><Relationship Id="rId9" Type="http://schemas.openxmlformats.org/officeDocument/2006/relationships/tags" Target="../tags/tag1641.xml"/></Relationships>
</file>

<file path=ppt/slideLayouts/_rels/slideLayout243.xml.rels><?xml version="1.0" encoding="UTF-8" standalone="yes"?>
<Relationships xmlns="http://schemas.openxmlformats.org/package/2006/relationships"><Relationship Id="rId8" Type="http://schemas.openxmlformats.org/officeDocument/2006/relationships/tags" Target="../tags/tag1649.xml"/><Relationship Id="rId3" Type="http://schemas.openxmlformats.org/officeDocument/2006/relationships/tags" Target="../tags/tag1644.xml"/><Relationship Id="rId7" Type="http://schemas.openxmlformats.org/officeDocument/2006/relationships/tags" Target="../tags/tag1648.xml"/><Relationship Id="rId2" Type="http://schemas.openxmlformats.org/officeDocument/2006/relationships/tags" Target="../tags/tag1643.xml"/><Relationship Id="rId1" Type="http://schemas.openxmlformats.org/officeDocument/2006/relationships/tags" Target="../tags/tag1642.xml"/><Relationship Id="rId6" Type="http://schemas.openxmlformats.org/officeDocument/2006/relationships/tags" Target="../tags/tag1647.xml"/><Relationship Id="rId5" Type="http://schemas.openxmlformats.org/officeDocument/2006/relationships/tags" Target="../tags/tag1646.xml"/><Relationship Id="rId4" Type="http://schemas.openxmlformats.org/officeDocument/2006/relationships/tags" Target="../tags/tag1645.xml"/><Relationship Id="rId9" Type="http://schemas.openxmlformats.org/officeDocument/2006/relationships/slideMaster" Target="../slideMasters/slideMaster14.xml"/></Relationships>
</file>

<file path=ppt/slideLayouts/_rels/slideLayout244.xml.rels><?xml version="1.0" encoding="UTF-8" standalone="yes"?>
<Relationships xmlns="http://schemas.openxmlformats.org/package/2006/relationships"><Relationship Id="rId8" Type="http://schemas.openxmlformats.org/officeDocument/2006/relationships/tags" Target="../tags/tag1657.xml"/><Relationship Id="rId3" Type="http://schemas.openxmlformats.org/officeDocument/2006/relationships/tags" Target="../tags/tag1652.xml"/><Relationship Id="rId7" Type="http://schemas.openxmlformats.org/officeDocument/2006/relationships/tags" Target="../tags/tag1656.xml"/><Relationship Id="rId2" Type="http://schemas.openxmlformats.org/officeDocument/2006/relationships/tags" Target="../tags/tag1651.xml"/><Relationship Id="rId1" Type="http://schemas.openxmlformats.org/officeDocument/2006/relationships/tags" Target="../tags/tag1650.xml"/><Relationship Id="rId6" Type="http://schemas.openxmlformats.org/officeDocument/2006/relationships/tags" Target="../tags/tag1655.xml"/><Relationship Id="rId5" Type="http://schemas.openxmlformats.org/officeDocument/2006/relationships/tags" Target="../tags/tag1654.xml"/><Relationship Id="rId10" Type="http://schemas.openxmlformats.org/officeDocument/2006/relationships/slideMaster" Target="../slideMasters/slideMaster14.xml"/><Relationship Id="rId4" Type="http://schemas.openxmlformats.org/officeDocument/2006/relationships/tags" Target="../tags/tag1653.xml"/><Relationship Id="rId9" Type="http://schemas.openxmlformats.org/officeDocument/2006/relationships/tags" Target="../tags/tag1658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tags" Target="../tags/tag1661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660.xml"/><Relationship Id="rId1" Type="http://schemas.openxmlformats.org/officeDocument/2006/relationships/tags" Target="../tags/tag1659.xml"/><Relationship Id="rId6" Type="http://schemas.openxmlformats.org/officeDocument/2006/relationships/tags" Target="../tags/tag1664.xml"/><Relationship Id="rId5" Type="http://schemas.openxmlformats.org/officeDocument/2006/relationships/tags" Target="../tags/tag1663.xml"/><Relationship Id="rId4" Type="http://schemas.openxmlformats.org/officeDocument/2006/relationships/tags" Target="../tags/tag166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1.xml"/><Relationship Id="rId9" Type="http://schemas.openxmlformats.org/officeDocument/2006/relationships/tags" Target="../tags/tag96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7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9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9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19.xml"/><Relationship Id="rId9" Type="http://schemas.openxmlformats.org/officeDocument/2006/relationships/tags" Target="../tags/tag224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28.xml"/><Relationship Id="rId9" Type="http://schemas.openxmlformats.org/officeDocument/2006/relationships/tags" Target="../tags/tag23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9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tags" Target="../tags/tag275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80.xml"/><Relationship Id="rId4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9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0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4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318.xml"/><Relationship Id="rId4" Type="http://schemas.openxmlformats.org/officeDocument/2006/relationships/tags" Target="../tags/tag31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22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9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47.xml"/><Relationship Id="rId9" Type="http://schemas.openxmlformats.org/officeDocument/2006/relationships/tags" Target="../tags/tag352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56.xml"/><Relationship Id="rId9" Type="http://schemas.openxmlformats.org/officeDocument/2006/relationships/tags" Target="../tags/tag361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9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73.xml"/><Relationship Id="rId9" Type="http://schemas.openxmlformats.org/officeDocument/2006/relationships/tags" Target="../tags/tag378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tags" Target="../tags/tag403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tags" Target="../tags/tag402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0" Type="http://schemas.openxmlformats.org/officeDocument/2006/relationships/tags" Target="../tags/tag400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408.xml"/><Relationship Id="rId4" Type="http://schemas.openxmlformats.org/officeDocument/2006/relationships/tags" Target="../tags/tag40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3" Type="http://schemas.openxmlformats.org/officeDocument/2006/relationships/tags" Target="../tags/tag423.xml"/><Relationship Id="rId7" Type="http://schemas.openxmlformats.org/officeDocument/2006/relationships/tags" Target="../tags/tag427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9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43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4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438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446.xml"/><Relationship Id="rId4" Type="http://schemas.openxmlformats.org/officeDocument/2006/relationships/tags" Target="../tags/tag44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450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3" Type="http://schemas.openxmlformats.org/officeDocument/2006/relationships/tags" Target="../tags/tag453.xml"/><Relationship Id="rId7" Type="http://schemas.openxmlformats.org/officeDocument/2006/relationships/tags" Target="../tags/tag457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9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61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5" Type="http://schemas.openxmlformats.org/officeDocument/2006/relationships/tags" Target="../tags/tag463.xml"/><Relationship Id="rId4" Type="http://schemas.openxmlformats.org/officeDocument/2006/relationships/tags" Target="../tags/tag462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467.xml"/><Relationship Id="rId7" Type="http://schemas.openxmlformats.org/officeDocument/2006/relationships/tags" Target="../tags/tag471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479.xml"/><Relationship Id="rId3" Type="http://schemas.openxmlformats.org/officeDocument/2006/relationships/tags" Target="../tags/tag474.xml"/><Relationship Id="rId7" Type="http://schemas.openxmlformats.org/officeDocument/2006/relationships/tags" Target="../tags/tag478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5" Type="http://schemas.openxmlformats.org/officeDocument/2006/relationships/tags" Target="../tags/tag476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475.xml"/><Relationship Id="rId9" Type="http://schemas.openxmlformats.org/officeDocument/2006/relationships/tags" Target="../tags/tag48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3" Type="http://schemas.openxmlformats.org/officeDocument/2006/relationships/tags" Target="../tags/tag483.xml"/><Relationship Id="rId7" Type="http://schemas.openxmlformats.org/officeDocument/2006/relationships/tags" Target="../tags/tag487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484.xml"/><Relationship Id="rId9" Type="http://schemas.openxmlformats.org/officeDocument/2006/relationships/tags" Target="../tags/tag489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tags" Target="../tags/tag497.xml"/><Relationship Id="rId3" Type="http://schemas.openxmlformats.org/officeDocument/2006/relationships/tags" Target="../tags/tag492.xml"/><Relationship Id="rId7" Type="http://schemas.openxmlformats.org/officeDocument/2006/relationships/tags" Target="../tags/tag496.xml"/><Relationship Id="rId2" Type="http://schemas.openxmlformats.org/officeDocument/2006/relationships/tags" Target="../tags/tag491.xml"/><Relationship Id="rId1" Type="http://schemas.openxmlformats.org/officeDocument/2006/relationships/tags" Target="../tags/tag490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9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501.xml"/><Relationship Id="rId9" Type="http://schemas.openxmlformats.org/officeDocument/2006/relationships/tags" Target="../tags/tag50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509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13" Type="http://schemas.openxmlformats.org/officeDocument/2006/relationships/tags" Target="../tags/tag531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tags" Target="../tags/tag530.xml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tags" Target="../tags/tag529.xml"/><Relationship Id="rId5" Type="http://schemas.openxmlformats.org/officeDocument/2006/relationships/tags" Target="../tags/tag523.xml"/><Relationship Id="rId10" Type="http://schemas.openxmlformats.org/officeDocument/2006/relationships/tags" Target="../tags/tag528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tags" Target="../tags/tag532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536.xml"/><Relationship Id="rId4" Type="http://schemas.openxmlformats.org/officeDocument/2006/relationships/tags" Target="../tags/tag53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53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538.xml"/><Relationship Id="rId1" Type="http://schemas.openxmlformats.org/officeDocument/2006/relationships/tags" Target="../tags/tag537.xml"/><Relationship Id="rId6" Type="http://schemas.openxmlformats.org/officeDocument/2006/relationships/tags" Target="../tags/tag542.xml"/><Relationship Id="rId5" Type="http://schemas.openxmlformats.org/officeDocument/2006/relationships/tags" Target="../tags/tag541.xml"/><Relationship Id="rId4" Type="http://schemas.openxmlformats.org/officeDocument/2006/relationships/tags" Target="../tags/tag540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545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5" Type="http://schemas.openxmlformats.org/officeDocument/2006/relationships/tags" Target="../tags/tag547.xml"/><Relationship Id="rId4" Type="http://schemas.openxmlformats.org/officeDocument/2006/relationships/tags" Target="../tags/tag546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tags" Target="../tags/tag556.xml"/><Relationship Id="rId3" Type="http://schemas.openxmlformats.org/officeDocument/2006/relationships/tags" Target="../tags/tag551.xml"/><Relationship Id="rId7" Type="http://schemas.openxmlformats.org/officeDocument/2006/relationships/tags" Target="../tags/tag555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9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56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4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6" Type="http://schemas.openxmlformats.org/officeDocument/2006/relationships/tags" Target="../tags/tag569.xml"/><Relationship Id="rId5" Type="http://schemas.openxmlformats.org/officeDocument/2006/relationships/tags" Target="../tags/tag568.xml"/><Relationship Id="rId4" Type="http://schemas.openxmlformats.org/officeDocument/2006/relationships/tags" Target="../tags/tag56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574.xml"/><Relationship Id="rId4" Type="http://schemas.openxmlformats.org/officeDocument/2006/relationships/tags" Target="../tags/tag57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578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tags" Target="../tags/tag586.xml"/><Relationship Id="rId3" Type="http://schemas.openxmlformats.org/officeDocument/2006/relationships/tags" Target="../tags/tag581.xml"/><Relationship Id="rId7" Type="http://schemas.openxmlformats.org/officeDocument/2006/relationships/tags" Target="../tags/tag585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tags" Target="../tags/tag584.xml"/><Relationship Id="rId5" Type="http://schemas.openxmlformats.org/officeDocument/2006/relationships/tags" Target="../tags/tag583.xml"/><Relationship Id="rId4" Type="http://schemas.openxmlformats.org/officeDocument/2006/relationships/tags" Target="../tags/tag582.xml"/><Relationship Id="rId9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tags" Target="../tags/tag592.xml"/><Relationship Id="rId5" Type="http://schemas.openxmlformats.org/officeDocument/2006/relationships/tags" Target="../tags/tag591.xml"/><Relationship Id="rId4" Type="http://schemas.openxmlformats.org/officeDocument/2006/relationships/tags" Target="../tags/tag590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tags" Target="../tags/tag596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tags" Target="../tags/tag607.xml"/><Relationship Id="rId3" Type="http://schemas.openxmlformats.org/officeDocument/2006/relationships/tags" Target="../tags/tag602.xml"/><Relationship Id="rId7" Type="http://schemas.openxmlformats.org/officeDocument/2006/relationships/tags" Target="../tags/tag606.xml"/><Relationship Id="rId2" Type="http://schemas.openxmlformats.org/officeDocument/2006/relationships/tags" Target="../tags/tag601.xml"/><Relationship Id="rId1" Type="http://schemas.openxmlformats.org/officeDocument/2006/relationships/tags" Target="../tags/tag600.xml"/><Relationship Id="rId6" Type="http://schemas.openxmlformats.org/officeDocument/2006/relationships/tags" Target="../tags/tag605.xml"/><Relationship Id="rId5" Type="http://schemas.openxmlformats.org/officeDocument/2006/relationships/tags" Target="../tags/tag604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603.xml"/><Relationship Id="rId9" Type="http://schemas.openxmlformats.org/officeDocument/2006/relationships/tags" Target="../tags/tag608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tags" Target="../tags/tag616.xml"/><Relationship Id="rId3" Type="http://schemas.openxmlformats.org/officeDocument/2006/relationships/tags" Target="../tags/tag611.xml"/><Relationship Id="rId7" Type="http://schemas.openxmlformats.org/officeDocument/2006/relationships/tags" Target="../tags/tag615.xml"/><Relationship Id="rId2" Type="http://schemas.openxmlformats.org/officeDocument/2006/relationships/tags" Target="../tags/tag610.xml"/><Relationship Id="rId1" Type="http://schemas.openxmlformats.org/officeDocument/2006/relationships/tags" Target="../tags/tag609.xml"/><Relationship Id="rId6" Type="http://schemas.openxmlformats.org/officeDocument/2006/relationships/tags" Target="../tags/tag614.xml"/><Relationship Id="rId5" Type="http://schemas.openxmlformats.org/officeDocument/2006/relationships/tags" Target="../tags/tag613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612.xml"/><Relationship Id="rId9" Type="http://schemas.openxmlformats.org/officeDocument/2006/relationships/tags" Target="../tags/tag617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tags" Target="../tags/tag625.xml"/><Relationship Id="rId3" Type="http://schemas.openxmlformats.org/officeDocument/2006/relationships/tags" Target="../tags/tag620.xml"/><Relationship Id="rId7" Type="http://schemas.openxmlformats.org/officeDocument/2006/relationships/tags" Target="../tags/tag624.xml"/><Relationship Id="rId2" Type="http://schemas.openxmlformats.org/officeDocument/2006/relationships/tags" Target="../tags/tag619.xml"/><Relationship Id="rId1" Type="http://schemas.openxmlformats.org/officeDocument/2006/relationships/tags" Target="../tags/tag618.xml"/><Relationship Id="rId6" Type="http://schemas.openxmlformats.org/officeDocument/2006/relationships/tags" Target="../tags/tag623.xml"/><Relationship Id="rId5" Type="http://schemas.openxmlformats.org/officeDocument/2006/relationships/tags" Target="../tags/tag622.xml"/><Relationship Id="rId4" Type="http://schemas.openxmlformats.org/officeDocument/2006/relationships/tags" Target="../tags/tag621.xml"/><Relationship Id="rId9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21" Type="http://schemas.openxmlformats.org/officeDocument/2006/relationships/tags" Target="../tags/tag1026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5" Type="http://schemas.openxmlformats.org/officeDocument/2006/relationships/tags" Target="../tags/tag1030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tags" Target="../tags/tag1025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24" Type="http://schemas.openxmlformats.org/officeDocument/2006/relationships/tags" Target="../tags/tag1029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23" Type="http://schemas.openxmlformats.org/officeDocument/2006/relationships/tags" Target="../tags/tag1028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Relationship Id="rId22" Type="http://schemas.openxmlformats.org/officeDocument/2006/relationships/tags" Target="../tags/tag102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21" Type="http://schemas.openxmlformats.org/officeDocument/2006/relationships/tags" Target="../tags/tag1154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5" Type="http://schemas.openxmlformats.org/officeDocument/2006/relationships/tags" Target="../tags/tag1158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tags" Target="../tags/tag1153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24" Type="http://schemas.openxmlformats.org/officeDocument/2006/relationships/tags" Target="../tags/tag1157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23" Type="http://schemas.openxmlformats.org/officeDocument/2006/relationships/tags" Target="../tags/tag1156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Relationship Id="rId22" Type="http://schemas.openxmlformats.org/officeDocument/2006/relationships/tags" Target="../tags/tag115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4.xml"/><Relationship Id="rId21" Type="http://schemas.openxmlformats.org/officeDocument/2006/relationships/tags" Target="../tags/tag1282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5" Type="http://schemas.openxmlformats.org/officeDocument/2006/relationships/tags" Target="../tags/tag1286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tags" Target="../tags/tag1281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24" Type="http://schemas.openxmlformats.org/officeDocument/2006/relationships/tags" Target="../tags/tag1285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23" Type="http://schemas.openxmlformats.org/officeDocument/2006/relationships/tags" Target="../tags/tag1284.xml"/><Relationship Id="rId10" Type="http://schemas.openxmlformats.org/officeDocument/2006/relationships/slideLayout" Target="../slideLayouts/slideLayout201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Relationship Id="rId22" Type="http://schemas.openxmlformats.org/officeDocument/2006/relationships/tags" Target="../tags/tag128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12.xml"/><Relationship Id="rId21" Type="http://schemas.openxmlformats.org/officeDocument/2006/relationships/tags" Target="../tags/tag1410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tags" Target="../tags/tag1414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tags" Target="../tags/tag1409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tags" Target="../tags/tag1413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tags" Target="../tags/tag1412.xml"/><Relationship Id="rId10" Type="http://schemas.openxmlformats.org/officeDocument/2006/relationships/slideLayout" Target="../slideLayouts/slideLayout219.xml"/><Relationship Id="rId19" Type="http://schemas.openxmlformats.org/officeDocument/2006/relationships/theme" Target="../theme/theme13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tags" Target="../tags/tag141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40.xml"/><Relationship Id="rId1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30.xml"/><Relationship Id="rId21" Type="http://schemas.openxmlformats.org/officeDocument/2006/relationships/tags" Target="../tags/tag1538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17" Type="http://schemas.openxmlformats.org/officeDocument/2006/relationships/slideLayout" Target="../slideLayouts/slideLayout244.xml"/><Relationship Id="rId25" Type="http://schemas.openxmlformats.org/officeDocument/2006/relationships/tags" Target="../tags/tag1542.xml"/><Relationship Id="rId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243.xml"/><Relationship Id="rId20" Type="http://schemas.openxmlformats.org/officeDocument/2006/relationships/tags" Target="../tags/tag1537.x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24" Type="http://schemas.openxmlformats.org/officeDocument/2006/relationships/tags" Target="../tags/tag1541.xml"/><Relationship Id="rId5" Type="http://schemas.openxmlformats.org/officeDocument/2006/relationships/slideLayout" Target="../slideLayouts/slideLayout232.xml"/><Relationship Id="rId15" Type="http://schemas.openxmlformats.org/officeDocument/2006/relationships/slideLayout" Target="../slideLayouts/slideLayout242.xml"/><Relationship Id="rId23" Type="http://schemas.openxmlformats.org/officeDocument/2006/relationships/tags" Target="../tags/tag1540.xml"/><Relationship Id="rId10" Type="http://schemas.openxmlformats.org/officeDocument/2006/relationships/slideLayout" Target="../slideLayouts/slideLayout237.xml"/><Relationship Id="rId19" Type="http://schemas.openxmlformats.org/officeDocument/2006/relationships/theme" Target="../theme/theme14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41.xml"/><Relationship Id="rId22" Type="http://schemas.openxmlformats.org/officeDocument/2006/relationships/tags" Target="../tags/tag15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3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3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12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3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132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1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tags" Target="../tags/tag25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tags" Target="../tags/tag262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tags" Target="../tags/tag25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tags" Target="../tags/tag26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tags" Target="../tags/tag260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tags" Target="../tags/tag2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ags" Target="../tags/tag3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tags" Target="../tags/tag390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tags" Target="../tags/tag3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tags" Target="../tags/tag389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tags" Target="../tags/tag388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tags" Target="../tags/tag38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21" Type="http://schemas.openxmlformats.org/officeDocument/2006/relationships/tags" Target="../tags/tag514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5" Type="http://schemas.openxmlformats.org/officeDocument/2006/relationships/tags" Target="../tags/tag518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tags" Target="../tags/tag513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24" Type="http://schemas.openxmlformats.org/officeDocument/2006/relationships/tags" Target="../tags/tag517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23" Type="http://schemas.openxmlformats.org/officeDocument/2006/relationships/tags" Target="../tags/tag516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tags" Target="../tags/tag5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tags" Target="../tags/tag64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tags" Target="../tags/tag64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tags" Target="../tags/tag64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tags" Target="../tags/tag645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tags" Target="../tags/tag644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tags" Target="../tags/tag64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21" Type="http://schemas.openxmlformats.org/officeDocument/2006/relationships/tags" Target="../tags/tag770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5" Type="http://schemas.openxmlformats.org/officeDocument/2006/relationships/tags" Target="../tags/tag774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tags" Target="../tags/tag769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24" Type="http://schemas.openxmlformats.org/officeDocument/2006/relationships/tags" Target="../tags/tag773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23" Type="http://schemas.openxmlformats.org/officeDocument/2006/relationships/tags" Target="../tags/tag772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Relationship Id="rId22" Type="http://schemas.openxmlformats.org/officeDocument/2006/relationships/tags" Target="../tags/tag77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21" Type="http://schemas.openxmlformats.org/officeDocument/2006/relationships/tags" Target="../tags/tag898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tags" Target="../tags/tag902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tags" Target="../tags/tag897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24" Type="http://schemas.openxmlformats.org/officeDocument/2006/relationships/tags" Target="../tags/tag901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23" Type="http://schemas.openxmlformats.org/officeDocument/2006/relationships/tags" Target="../tags/tag900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Relationship Id="rId22" Type="http://schemas.openxmlformats.org/officeDocument/2006/relationships/tags" Target="../tags/tag8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67.xml"/><Relationship Id="rId2" Type="http://schemas.openxmlformats.org/officeDocument/2006/relationships/tags" Target="../tags/tag1666.xml"/><Relationship Id="rId1" Type="http://schemas.openxmlformats.org/officeDocument/2006/relationships/tags" Target="../tags/tag166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6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98.xml"/><Relationship Id="rId2" Type="http://schemas.openxmlformats.org/officeDocument/2006/relationships/tags" Target="../tags/tag1697.xml"/><Relationship Id="rId1" Type="http://schemas.openxmlformats.org/officeDocument/2006/relationships/tags" Target="../tags/tag1696.xml"/><Relationship Id="rId4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01.xml"/><Relationship Id="rId2" Type="http://schemas.openxmlformats.org/officeDocument/2006/relationships/tags" Target="../tags/tag1700.xml"/><Relationship Id="rId1" Type="http://schemas.openxmlformats.org/officeDocument/2006/relationships/tags" Target="../tags/tag1699.xml"/><Relationship Id="rId4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04.xml"/><Relationship Id="rId2" Type="http://schemas.openxmlformats.org/officeDocument/2006/relationships/tags" Target="../tags/tag1703.xml"/><Relationship Id="rId1" Type="http://schemas.openxmlformats.org/officeDocument/2006/relationships/tags" Target="../tags/tag1702.xml"/><Relationship Id="rId4" Type="http://schemas.openxmlformats.org/officeDocument/2006/relationships/slideLayout" Target="../slideLayouts/slideLayout2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07.xml"/><Relationship Id="rId2" Type="http://schemas.openxmlformats.org/officeDocument/2006/relationships/tags" Target="../tags/tag1706.xml"/><Relationship Id="rId1" Type="http://schemas.openxmlformats.org/officeDocument/2006/relationships/tags" Target="../tags/tag1705.xml"/><Relationship Id="rId4" Type="http://schemas.openxmlformats.org/officeDocument/2006/relationships/slideLayout" Target="../slideLayouts/slideLayout2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10.xml"/><Relationship Id="rId2" Type="http://schemas.openxmlformats.org/officeDocument/2006/relationships/tags" Target="../tags/tag1709.xml"/><Relationship Id="rId1" Type="http://schemas.openxmlformats.org/officeDocument/2006/relationships/tags" Target="../tags/tag170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17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2.xml"/><Relationship Id="rId2" Type="http://schemas.openxmlformats.org/officeDocument/2006/relationships/tags" Target="../tags/tag1713.xml"/><Relationship Id="rId1" Type="http://schemas.openxmlformats.org/officeDocument/2006/relationships/tags" Target="../tags/tag17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16.xml"/><Relationship Id="rId2" Type="http://schemas.openxmlformats.org/officeDocument/2006/relationships/tags" Target="../tags/tag1715.xml"/><Relationship Id="rId1" Type="http://schemas.openxmlformats.org/officeDocument/2006/relationships/tags" Target="../tags/tag171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17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20.xml"/><Relationship Id="rId2" Type="http://schemas.openxmlformats.org/officeDocument/2006/relationships/tags" Target="../tags/tag1719.xml"/><Relationship Id="rId1" Type="http://schemas.openxmlformats.org/officeDocument/2006/relationships/tags" Target="../tags/tag1718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33.xml"/><Relationship Id="rId4" Type="http://schemas.openxmlformats.org/officeDocument/2006/relationships/tags" Target="../tags/tag17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724.xml"/><Relationship Id="rId2" Type="http://schemas.openxmlformats.org/officeDocument/2006/relationships/tags" Target="../tags/tag1723.xml"/><Relationship Id="rId1" Type="http://schemas.openxmlformats.org/officeDocument/2006/relationships/tags" Target="../tags/tag172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52.xml"/><Relationship Id="rId4" Type="http://schemas.openxmlformats.org/officeDocument/2006/relationships/tags" Target="../tags/tag17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28.xml"/><Relationship Id="rId2" Type="http://schemas.openxmlformats.org/officeDocument/2006/relationships/tags" Target="../tags/tag1727.xml"/><Relationship Id="rId1" Type="http://schemas.openxmlformats.org/officeDocument/2006/relationships/tags" Target="../tags/tag172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71.xml"/><Relationship Id="rId4" Type="http://schemas.openxmlformats.org/officeDocument/2006/relationships/tags" Target="../tags/tag17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71.xml"/><Relationship Id="rId2" Type="http://schemas.openxmlformats.org/officeDocument/2006/relationships/tags" Target="../tags/tag1670.xml"/><Relationship Id="rId1" Type="http://schemas.openxmlformats.org/officeDocument/2006/relationships/tags" Target="../tags/tag166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167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732.xml"/><Relationship Id="rId7" Type="http://schemas.openxmlformats.org/officeDocument/2006/relationships/slideLayout" Target="../slideLayouts/slideLayout190.xml"/><Relationship Id="rId2" Type="http://schemas.openxmlformats.org/officeDocument/2006/relationships/tags" Target="../tags/tag1731.xml"/><Relationship Id="rId1" Type="http://schemas.openxmlformats.org/officeDocument/2006/relationships/tags" Target="../tags/tag1730.xml"/><Relationship Id="rId6" Type="http://schemas.openxmlformats.org/officeDocument/2006/relationships/tags" Target="../tags/tag1735.xml"/><Relationship Id="rId5" Type="http://schemas.openxmlformats.org/officeDocument/2006/relationships/tags" Target="../tags/tag1734.xml"/><Relationship Id="rId4" Type="http://schemas.openxmlformats.org/officeDocument/2006/relationships/tags" Target="../tags/tag1733.xml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738.xml"/><Relationship Id="rId2" Type="http://schemas.openxmlformats.org/officeDocument/2006/relationships/tags" Target="../tags/tag1737.xml"/><Relationship Id="rId1" Type="http://schemas.openxmlformats.org/officeDocument/2006/relationships/tags" Target="../tags/tag173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12.xml"/><Relationship Id="rId4" Type="http://schemas.openxmlformats.org/officeDocument/2006/relationships/tags" Target="../tags/tag17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75.xml"/><Relationship Id="rId2" Type="http://schemas.openxmlformats.org/officeDocument/2006/relationships/tags" Target="../tags/tag1674.xml"/><Relationship Id="rId1" Type="http://schemas.openxmlformats.org/officeDocument/2006/relationships/tags" Target="../tags/tag167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0.xml"/><Relationship Id="rId4" Type="http://schemas.openxmlformats.org/officeDocument/2006/relationships/tags" Target="../tags/tag16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79.xml"/><Relationship Id="rId2" Type="http://schemas.openxmlformats.org/officeDocument/2006/relationships/tags" Target="../tags/tag1678.xml"/><Relationship Id="rId1" Type="http://schemas.openxmlformats.org/officeDocument/2006/relationships/tags" Target="../tags/tag1677.xml"/><Relationship Id="rId4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82.xml"/><Relationship Id="rId2" Type="http://schemas.openxmlformats.org/officeDocument/2006/relationships/tags" Target="../tags/tag1681.xml"/><Relationship Id="rId1" Type="http://schemas.openxmlformats.org/officeDocument/2006/relationships/tags" Target="../tags/tag168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6.xml"/><Relationship Id="rId4" Type="http://schemas.openxmlformats.org/officeDocument/2006/relationships/tags" Target="../tags/tag168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86.xml"/><Relationship Id="rId2" Type="http://schemas.openxmlformats.org/officeDocument/2006/relationships/tags" Target="../tags/tag1685.xml"/><Relationship Id="rId1" Type="http://schemas.openxmlformats.org/officeDocument/2006/relationships/tags" Target="../tags/tag1684.xml"/><Relationship Id="rId4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89.xml"/><Relationship Id="rId2" Type="http://schemas.openxmlformats.org/officeDocument/2006/relationships/tags" Target="../tags/tag1688.xml"/><Relationship Id="rId1" Type="http://schemas.openxmlformats.org/officeDocument/2006/relationships/tags" Target="../tags/tag1687.xml"/><Relationship Id="rId4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92.xml"/><Relationship Id="rId2" Type="http://schemas.openxmlformats.org/officeDocument/2006/relationships/tags" Target="../tags/tag1691.xml"/><Relationship Id="rId1" Type="http://schemas.openxmlformats.org/officeDocument/2006/relationships/tags" Target="../tags/tag1690.xml"/><Relationship Id="rId4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95.xml"/><Relationship Id="rId2" Type="http://schemas.openxmlformats.org/officeDocument/2006/relationships/tags" Target="../tags/tag1694.xml"/><Relationship Id="rId1" Type="http://schemas.openxmlformats.org/officeDocument/2006/relationships/tags" Target="../tags/tag1693.xml"/><Relationship Id="rId4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第二届领袖峰会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 2nd Leadership Summit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883643" y="5050433"/>
            <a:ext cx="10449883" cy="579657"/>
          </a:xfrm>
        </p:spPr>
        <p:txBody>
          <a:bodyPr>
            <a:noAutofit/>
          </a:bodyPr>
          <a:lstStyle/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dirty="0">
                <a:solidFill>
                  <a:schemeClr val="accent1"/>
                </a:solidFill>
                <a:sym typeface="Arial" panose="020B0604020202020204" pitchFamily="34" charset="0"/>
              </a:rPr>
              <a:t>舟山绿城育华（国际）学校</a:t>
            </a: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chemeClr val="accent1"/>
                </a:solidFill>
                <a:sym typeface="Arial" panose="020B0604020202020204" pitchFamily="34" charset="0"/>
              </a:rPr>
              <a:t>Zhoushan Greentown Yuhua (International) School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05 Fingerboard Answer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1.You have to choose a teammate you trust.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2.He/she will answer the questions for you.And you just stand on the fingerboard.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3.If he/she gets enough score, you will have more boards to stand.Otherwise you will have less boards.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1.你必须选择一个你信任的队友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2.他/她会为你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们</a:t>
            </a: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回答问题。而其余同学则站在指压板上。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3.如果他/她得到足够的分数，你将有更多的板子可以站立。否则，你们将有更少的板子。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06 Tongue Twister Microphone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1.The students will sit in lines.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2.The first one will read a tongue twister first(don't let the rest of the students know it)then tell the next one,and keep going until the last student tells the tongue twister.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3.If the last one is close enough to the original version than you pass.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1.学生们将排成一行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2.第一个学生将先读一个绕口令（不要让其他学生知道），然后告诉下一个，并继续进行，直到最后一个学生说出绕口令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3.如果最后一个离原文足够近，你们就能通过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Enjoy a wonderful morning!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享受美好的上午吧！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欢迎回来！</a:t>
            </a:r>
            <a:endParaRPr lang="en-US" altLang="zh-CN" sz="32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Welcome back!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/>
          </a:bodyPr>
          <a:lstStyle/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小组汇报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Group Report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>
            <p:custDataLst>
              <p:tags r:id="rId2"/>
            </p:custDataLst>
          </p:nvPr>
        </p:nvSpPr>
        <p:spPr>
          <a:xfrm>
            <a:off x="819168" y="523370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点击此处添加正文，文字是您思想的提炼，为了演示发布的良好效果，请言简意赅的阐述您的观点。</a:t>
            </a: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819803" y="4403057"/>
            <a:ext cx="10973399" cy="5651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 fontScale="95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215" y="495935"/>
            <a:ext cx="10529570" cy="3276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</a:t>
            </a:r>
          </a:p>
        </p:txBody>
      </p:sp>
      <p:pic>
        <p:nvPicPr>
          <p:cNvPr id="8" name="内容占位符 7" descr="图片1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67045" y="1149350"/>
            <a:ext cx="5547360" cy="432816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2"/>
          <p:cNvPicPr>
            <a:picLocks noGrp="1" noChangeAspect="1"/>
          </p:cNvPicPr>
          <p:nvPr>
            <p:ph sz="quarter" idx="14"/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2775" y="2886075"/>
            <a:ext cx="10965815" cy="327406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</a:p>
        </p:txBody>
      </p:sp>
      <p:pic>
        <p:nvPicPr>
          <p:cNvPr id="7" name="内容占位符 6" descr="图片3"/>
          <p:cNvPicPr>
            <a:picLocks noGrp="1" noChangeAspect="1"/>
          </p:cNvPicPr>
          <p:nvPr>
            <p:ph sz="quarter" idx="13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4520" y="1683385"/>
            <a:ext cx="10990580" cy="320675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Introducing Leadership Summit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点击此处添加正文，文字是您思炼，为了演示发布的良好效果。</a:t>
            </a:r>
          </a:p>
        </p:txBody>
      </p:sp>
      <p:pic>
        <p:nvPicPr>
          <p:cNvPr id="17" name="内容占位符 16" descr="图片4"/>
          <p:cNvPicPr>
            <a:picLocks noGrp="1" noChangeAspect="1"/>
          </p:cNvPicPr>
          <p:nvPr>
            <p:ph sz="quarter" idx="13"/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9755" y="1666240"/>
            <a:ext cx="5342255" cy="2886710"/>
          </a:xfrm>
          <a:prstGeom prst="rect">
            <a:avLst/>
          </a:prstGeom>
        </p:spPr>
      </p:pic>
      <p:pic>
        <p:nvPicPr>
          <p:cNvPr id="18" name="内容占位符 17" descr="图片5"/>
          <p:cNvPicPr>
            <a:picLocks noGrp="1" noChangeAspect="1"/>
          </p:cNvPicPr>
          <p:nvPr>
            <p:ph sz="quarter" idx="14"/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69355" y="1663065"/>
            <a:ext cx="5313045" cy="2894330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quarter" idx="16"/>
            <p:custDataLst>
              <p:tags r:id="rId5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点击此处添加正文，文字是您思炼，为了演示发布的良好效果。</a:t>
            </a:r>
          </a:p>
        </p:txBody>
      </p:sp>
      <p:sp>
        <p:nvSpPr>
          <p:cNvPr id="16" name="标题 15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点击此处添加正文，文字是您思炼，为了演示发布的良好效果，请言简意赅的阐述您的观点。点击此处添加正文，请言简意赅的阐述您的观点。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公布主题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676775" y="3102610"/>
            <a:ext cx="6369050" cy="1400810"/>
          </a:xfrm>
        </p:spPr>
        <p:txBody>
          <a:bodyPr/>
          <a:lstStyle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ublish the theme of this year's Leadership Summit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sym typeface="Arial" panose="020B0604020202020204" pitchFamily="34" charset="0"/>
              </a:rPr>
              <a:t>全球抗疫,勠力同心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1.公共卫生与公民责任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2.后疫情时代下的危与机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破冰活动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I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ntroduce the ice breaking activities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01 Everyone is a Liar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First, a student writes three statements about herself/himself on whiteboard. Two statements are true, and one is a lie. 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Then, invite others to ask "lie detector" questions to get information in order to determine which statement is false.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At last, other students vote on which statement is a lie.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1.一名学生在白板上写三条关于自己的陈述。两种说法是正确的，一条是谎言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2.邀请其他学生问问题以获取信息，从而确定哪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陈述是错误的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3.其他学生投票决定哪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陈述是谎言。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公布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哪些是真的，哪些是假的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02 Ball Challenge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First, you have 3 minutes to know each other. Then sit into a circle.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 first person will describe one of his teammates. After describing, the person who he/she described will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took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the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”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ball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”.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1.你们有3分钟的时间互相了解。然后坐成一个圆圈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2.第一个人将描述他的一个队友。描述后，他/她描述的人将接过“球”。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03 The Wind Blows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1.Each of you will have a seat except a lucky person.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2.Then the lucky one will say one thing in common. Such as “The ones with green jumpers”. And the qualified person must stand up and look for another seat. 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1.除了一个”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幸运儿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“</a:t>
            </a: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，你们每个人都有一个座位。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2.这个”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幸运儿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“</a:t>
            </a: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会说一个共同点。比如“那些穿绿色冲锋衣的”。符合条件的人必须站起来寻找另一个座位。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04 Passions Tic Tac Toe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1.You just fill in the spaces according to your preference.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 Then you walk around the room and find the same passion listed in both grids, ask them to sign for each other in the appropriate square.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1.你只需根据自己的喜好填空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2.然后在房间里走来走去，如果你发现有人和你填了同样的格子，请他们在相应的方框里签名。</a:t>
            </a:r>
          </a:p>
          <a:p>
            <a:pPr marL="0" indent="0" defTabSz="914400">
              <a:buNone/>
              <a:tabLst>
                <a:tab pos="4178300" algn="l"/>
              </a:tabLst>
            </a:pP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8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TEXT_FILL_FORE_SCHEMECOLOR_INDEX_BRIGHTNESS" val="0.15"/>
  <p:tag name="KSO_WM_UNIT_TEXT_FILL_FORE_SCHEMECOLOR_INDEX" val="13"/>
  <p:tag name="KSO_WM_UNIT_TEXT_FILL_TYPE" val="1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8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09*29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6915_8*d*1"/>
  <p:tag name="KSO_WM_TEMPLATE_CATEGORY" val="custom"/>
  <p:tag name="KSO_WM_TEMPLATE_INDEX" val="20206915"/>
  <p:tag name="KSO_WM_UNIT_SUPPORT_UNIT_TYPE" val="[&quot;d&quot;]"/>
  <p:tag name="KSO_WM_UNIT_LAYERLEVEL" val="1"/>
  <p:tag name="KSO_WM_TAG_VERSION" val="1.0"/>
  <p:tag name="KSO_WM_BEAUTIFY_FLAG" val="#wm#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31089428"/>
  <p:tag name="KSO_WM_UNIT_PLACING_PICTURE_USER_VIEWPORT" val="{&quot;height&quot;:6816,&quot;width&quot;:8736}"/>
  <p:tag name="KSO_WM_UNIT_HIGHLIGHT" val="0"/>
  <p:tag name="KSO_WM_UNIT_COMPATIBLE" val="0"/>
  <p:tag name="KSO_WM_UNIT_DIAGRAM_ISNUMVISUAL" val="0"/>
  <p:tag name="KSO_WM_UNIT_DIAGRAM_ISREFERUNIT" val="0"/>
  <p:tag name="KSO_WM_UNIT_ID" val="custom20206915_10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1201*1540"/>
  <p:tag name="KSO_WM_UNIT_TYPE" val="d"/>
  <p:tag name="KSO_WM_UNIT_INDEX" val="1"/>
  <p:tag name="KSO_WM_UNIT_SUPPORT_UNIT_TYPE" val="[&quot;d&quot;]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1"/>
  <p:tag name="KSO_WM_TEMPLATE_SUBCATEGORY" val="0"/>
  <p:tag name="KSO_WM_TEMPLATE_MASTER_TYPE" val="1"/>
  <p:tag name="KSO_WM_TEMPLATE_COLOR_TYPE" val="1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4*423"/>
  <p:tag name="KSO_WM_SLIDE_POSITION" val="48*61"/>
  <p:tag name="KSO_WM_SLIDE_LAYOUT" val="a_d_f"/>
  <p:tag name="KSO_WM_SLIDE_LAYOUT_CNT" val="1_1_1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6448060"/>
  <p:tag name="KSO_WM_UNIT_PLACING_PICTURE_USER_VIEWPORT" val="{&quot;height&quot;:5156,&quot;width&quot;:17269}"/>
  <p:tag name="KSO_WM_UNIT_HIGHLIGHT" val="0"/>
  <p:tag name="KSO_WM_UNIT_COMPATIBLE" val="0"/>
  <p:tag name="KSO_WM_UNIT_DIAGRAM_ISNUMVISUAL" val="0"/>
  <p:tag name="KSO_WM_UNIT_DIAGRAM_ISREFERUNIT" val="0"/>
  <p:tag name="KSO_WM_UNIT_ID" val="custom20206915_11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909*3044"/>
  <p:tag name="KSO_WM_UNIT_TYPE" val="d"/>
  <p:tag name="KSO_WM_UNIT_INDEX" val="1"/>
  <p:tag name="KSO_WM_UNIT_SUPPORT_UNIT_TYPE" val="[&quot;d&quot;]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0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2"/>
  <p:tag name="KSO_WM_TEMPLATE_SUBCATEGORY" val="0"/>
  <p:tag name="KSO_WM_TEMPLATE_MASTER_TYPE" val="1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6*434"/>
  <p:tag name="KSO_WM_SLIDE_POSITION" val="46*52"/>
  <p:tag name="KSO_WM_SLIDE_LAYOUT" val="a_d_f"/>
  <p:tag name="KSO_WM_SLIDE_LAYOUT_CNT" val="1_1_1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59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90*3051"/>
  <p:tag name="KSO_WM_UNIT_TYPE" val="d"/>
  <p:tag name="KSO_WM_UNIT_INDEX" val="1"/>
  <p:tag name="KSO_WM_UNIT_SUPPORT_UNIT_TYPE" val="[&quot;d&quot;]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3"/>
  <p:tag name="KSO_WM_TEMPLATE_SUBCATEGORY" val="0"/>
  <p:tag name="KSO_WM_TEMPLATE_MASTER_TYPE" val="1"/>
  <p:tag name="KSO_WM_TEMPLATE_COLOR_TYPE" val="1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9*425"/>
  <p:tag name="KSO_WM_SLIDE_POSITION" val="45*15"/>
  <p:tag name="KSO_WM_SLIDE_LAYOUT" val="a_d_f"/>
  <p:tag name="KSO_WM_SLIDE_LAYOUT_CNT" val="1_2_2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TYPE" val="f"/>
  <p:tag name="KSO_WM_UNIT_INDEX" val="1"/>
  <p:tag name="KSO_WM_UNIT_PRESET_TEXT" val="点击此处添加正文，文字是您思炼，为了演示发布的良好效果。"/>
  <p:tag name="KSO_WM_UNIT_TEXT_FILL_FORE_SCHEMECOLOR_INDEX_BRIGHTNESS" val="0.25"/>
  <p:tag name="KSO_WM_UNIT_TEXT_FILL_FORE_SCHEMECOLOR_INDEX" val="13"/>
  <p:tag name="KSO_WM_UNIT_TEXT_FILL_TYPE" val="1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01*1483"/>
  <p:tag name="KSO_WM_UNIT_TYPE" val="d"/>
  <p:tag name="KSO_WM_UNIT_INDEX" val="1"/>
  <p:tag name="KSO_WM_UNIT_SUPPORT_UNIT_TYPE" val="[&quot;d&quot;]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d*2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03*1475"/>
  <p:tag name="KSO_WM_UNIT_TYPE" val="d"/>
  <p:tag name="KSO_WM_UNIT_INDEX" val="2"/>
  <p:tag name="KSO_WM_UNIT_SUPPORT_UNIT_TYPE" val="[&quot;d&quot;]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f*2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TYPE" val="f"/>
  <p:tag name="KSO_WM_UNIT_INDEX" val="2"/>
  <p:tag name="KSO_WM_UNIT_PRESET_TEXT" val="点击此处添加正文，文字是您思炼，为了演示发布的良好效果。"/>
  <p:tag name="KSO_WM_UNIT_TEXT_FILL_FORE_SCHEMECOLOR_INDEX_BRIGHTNESS" val="0.25"/>
  <p:tag name="KSO_WM_UNIT_TEXT_FILL_FORE_SCHEMECOLOR_INDEX" val="13"/>
  <p:tag name="KSO_WM_UNIT_TEXT_FILL_TYPE" val="1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42"/>
  <p:tag name="KSO_WM_UNIT_TYPE" val="a"/>
  <p:tag name="KSO_WM_UNIT_INDEX" val="1"/>
  <p:tag name="KSO_WM_UNIT_PRESET_TEXT" val="单击此处添加标题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9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自定义</PresentationFormat>
  <Paragraphs>74</Paragraphs>
  <Slides>21</Slides>
  <Notes>6</Notes>
  <HiddenSlides>6</HiddenSlides>
  <MMClips>0</MMClips>
  <ScaleCrop>false</ScaleCrop>
  <HeadingPairs>
    <vt:vector size="4" baseType="variant">
      <vt:variant>
        <vt:lpstr>主题</vt:lpstr>
      </vt:variant>
      <vt:variant>
        <vt:i4>14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Office 主题</vt:lpstr>
      <vt:lpstr>3_Office 主题​​</vt:lpstr>
      <vt:lpstr>4_Office 主题​​</vt:lpstr>
      <vt:lpstr>6_Office 主题​​</vt:lpstr>
      <vt:lpstr>1_Office 主题​​</vt:lpstr>
      <vt:lpstr>5_Office 主题​​</vt:lpstr>
      <vt:lpstr>2_Office 主题​​</vt:lpstr>
      <vt:lpstr>7_Office 主题​​</vt:lpstr>
      <vt:lpstr>8_Office 主题​​</vt:lpstr>
      <vt:lpstr>10_Office 主题​​</vt:lpstr>
      <vt:lpstr>11_Office 主题​​</vt:lpstr>
      <vt:lpstr>9_Office 主题​​</vt:lpstr>
      <vt:lpstr>13_Office 主题​​</vt:lpstr>
      <vt:lpstr>12_Office 主题​​</vt:lpstr>
      <vt:lpstr>第二届领袖峰会</vt:lpstr>
      <vt:lpstr>介绍</vt:lpstr>
      <vt:lpstr>公布主题</vt:lpstr>
      <vt:lpstr>全球抗疫,勠力同心</vt:lpstr>
      <vt:lpstr>破冰活动</vt:lpstr>
      <vt:lpstr>01 Everyone is a Liar</vt:lpstr>
      <vt:lpstr>02 Ball Challenge</vt:lpstr>
      <vt:lpstr>03 The Wind Blows</vt:lpstr>
      <vt:lpstr>04 Passions Tic Tac Toe</vt:lpstr>
      <vt:lpstr>05 Fingerboard Answer</vt:lpstr>
      <vt:lpstr>06 Tongue Twister Microphone</vt:lpstr>
      <vt:lpstr>享受美好的上午吧！</vt:lpstr>
      <vt:lpstr>Welcome back!</vt:lpstr>
      <vt:lpstr>小组汇报</vt:lpstr>
      <vt:lpstr>THANKS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第二届领袖峰会</dc:title>
  <dc:creator/>
  <cp:lastModifiedBy>Windows 用户</cp:lastModifiedBy>
  <cp:revision>14</cp:revision>
  <dcterms:created xsi:type="dcterms:W3CDTF">2021-10-25T13:52:28Z</dcterms:created>
  <dcterms:modified xsi:type="dcterms:W3CDTF">2021-10-27T05:13:31Z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DB08A628B4874C2BA123501DFB4FFCD1</vt:lpwstr>
  </property>
  <property fmtid="{D5CDD505-2E9C-101B-9397-08002B2CF9AE}" pid="3" name="KSOProductBuildVer">
    <vt:lpwstr>2052-11.1.0.10938</vt:lpwstr>
  </property>
</Properties>
</file>