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534" y="-108"/>
      </p:cViewPr>
      <p:guideLst>
        <p:guide orient="horz" pos="2213"/>
        <p:guide pos="385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4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94" y="3175"/>
            <a:ext cx="12190413" cy="6851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七（</a:t>
            </a:r>
            <a:r>
              <a:rPr lang="en-US" altLang="zh-CN"/>
              <a:t>5</a:t>
            </a:r>
            <a:r>
              <a:rPr lang="zh-CN" altLang="en-US"/>
              <a:t>）班 乌子贻</a:t>
            </a:r>
            <a:endParaRPr lang="zh-CN" altLang="en-US"/>
          </a:p>
        </p:txBody>
      </p:sp>
      <p:pic>
        <p:nvPicPr>
          <p:cNvPr id="4" name="图片 3" descr="8f676c5a6eb06538f42a172d29734f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" y="234950"/>
            <a:ext cx="2468880" cy="356552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0515" y="1490345"/>
            <a:ext cx="8729980" cy="231013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职位：大队部大队长</a:t>
            </a:r>
            <a:endParaRPr lang="zh-CN" altLang="en-US" dirty="0"/>
          </a:p>
          <a:p>
            <a:r>
              <a:rPr lang="zh-CN" altLang="en-US" dirty="0"/>
              <a:t>座右铭：去发光 而不是被照亮.</a:t>
            </a:r>
            <a:endParaRPr lang="zh-CN" altLang="en-US" dirty="0"/>
          </a:p>
          <a:p>
            <a:r>
              <a:rPr lang="zh-CN" altLang="en-US"/>
              <a:t>兴趣爱好：弹吉他、唱歌、服装设计</a:t>
            </a:r>
            <a:endParaRPr lang="zh-CN" altLang="en-US"/>
          </a:p>
          <a:p>
            <a:r>
              <a:rPr lang="zh-CN" altLang="en-US" dirty="0"/>
              <a:t>展望：能够在大队部中履行大队长的职责，不断历练，不断成长。做更好的自己，引领大队部“更上一层楼”！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08965" y="3800475"/>
            <a:ext cx="10970895" cy="231013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感悟：初中生活是一个新的起点。我会尽自己所能做到最好，把握住新的机会，勇敢面对新的挑战。在磨难中成长，做尽职尽责的大队长，做更好的自己！</a:t>
            </a:r>
            <a:endParaRPr lang="zh-CN" altLang="en-US"/>
          </a:p>
          <a:p>
            <a:r>
              <a:rPr lang="zh-CN" altLang="en-US"/>
              <a:t>曾获荣誉：校“三好学生”、“美好学生”，市“新时代好少年”，市“九宫机器人”一等奖、二等奖，全国主持人大赛“最佳才艺奖”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00">
        <p159:morph option="byObject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47420"/>
            <a:ext cx="6846570" cy="70548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七（</a:t>
            </a:r>
            <a:r>
              <a:rPr lang="en-US" altLang="zh-CN"/>
              <a:t>4</a:t>
            </a:r>
            <a:r>
              <a:rPr lang="zh-CN" altLang="en-US"/>
              <a:t>）班 周芊妤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18970"/>
            <a:ext cx="7131050" cy="1776730"/>
          </a:xfrm>
        </p:spPr>
        <p:txBody>
          <a:bodyPr>
            <a:normAutofit fontScale="92500"/>
          </a:bodyPr>
          <a:lstStyle/>
          <a:p>
            <a:r>
              <a:rPr lang="zh-CN" altLang="en-US"/>
              <a:t>职位：大队部副大队长</a:t>
            </a:r>
            <a:endParaRPr lang="zh-CN" altLang="en-US"/>
          </a:p>
          <a:p>
            <a:r>
              <a:rPr lang="zh-CN" altLang="en-US"/>
              <a:t>座右铭：昨天是一张作废的支票，明天是一张期票，今天是你手中唯一的现金。</a:t>
            </a:r>
            <a:endParaRPr lang="zh-CN" altLang="en-US"/>
          </a:p>
          <a:p>
            <a:r>
              <a:rPr lang="zh-CN" altLang="en-US"/>
              <a:t>兴趣爱好：钢琴、乒乓、唱歌、跳舞、摄影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41020" y="3961765"/>
            <a:ext cx="11350625" cy="1482725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展望：希望能在初中最新的、第一个职位上做好自己的工作，起榜样作用，不断改变自己，给新学期的自己一个新的机会和目标，让自己对自己充满期待，做更好的自己！</a:t>
            </a:r>
            <a:endParaRPr lang="zh-CN" altLang="en-US"/>
          </a:p>
          <a:p>
            <a:r>
              <a:rPr lang="zh-CN" altLang="en-US"/>
              <a:t>感悟：我认为副大队长应该要协助大队长完成各项任务，并下发大队长的各项指令，做一个有责任心的副大队长。</a:t>
            </a:r>
            <a:endParaRPr lang="zh-CN" altLang="en-US"/>
          </a:p>
          <a:p>
            <a:r>
              <a:rPr lang="zh-CN" altLang="en-US"/>
              <a:t>曾获荣誉：市“优秀少先队员”、市美术画一、二等奖、市乒乓女子单打第一名、团体第二名等</a:t>
            </a:r>
            <a:endParaRPr lang="zh-CN" altLang="en-US"/>
          </a:p>
        </p:txBody>
      </p:sp>
      <p:pic>
        <p:nvPicPr>
          <p:cNvPr id="5" name="图片 4" descr="8df7ae434fb546ae995e83c9d6e73b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3365" y="947420"/>
            <a:ext cx="4018280" cy="3014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5000">
        <p:fade/>
      </p:transition>
    </mc:Choice>
    <mc:Fallback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035" y="502990"/>
            <a:ext cx="10969200" cy="705600"/>
          </a:xfrm>
        </p:spPr>
        <p:txBody>
          <a:bodyPr/>
          <a:lstStyle/>
          <a:p>
            <a:pPr algn="ctr"/>
            <a:r>
              <a:rPr lang="zh-CN" altLang="en-US"/>
              <a:t>七（</a:t>
            </a:r>
            <a:r>
              <a:rPr lang="en-US" altLang="zh-CN"/>
              <a:t>4</a:t>
            </a:r>
            <a:r>
              <a:rPr lang="zh-CN" altLang="en-US"/>
              <a:t>）班 毛宣懿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0515" y="1208405"/>
            <a:ext cx="8996045" cy="2591435"/>
          </a:xfrm>
        </p:spPr>
        <p:txBody>
          <a:bodyPr>
            <a:noAutofit/>
          </a:bodyPr>
          <a:lstStyle/>
          <a:p>
            <a:r>
              <a:rPr lang="zh-CN" altLang="en-US"/>
              <a:t>职位:大队部宣传委员</a:t>
            </a:r>
            <a:endParaRPr lang="zh-CN" altLang="en-US"/>
          </a:p>
          <a:p>
            <a:r>
              <a:rPr lang="zh-CN" altLang="en-US"/>
              <a:t>座右铭:两耳不闻窗外事，一心只读圣贤书</a:t>
            </a:r>
            <a:endParaRPr lang="zh-CN" altLang="en-US"/>
          </a:p>
          <a:p>
            <a:r>
              <a:rPr lang="zh-CN" altLang="en-US"/>
              <a:t>兴趣爱好:钢琴，书法，听歌，看书</a:t>
            </a:r>
            <a:endParaRPr lang="zh-CN" altLang="en-US"/>
          </a:p>
          <a:p>
            <a:r>
              <a:rPr lang="zh-CN" altLang="en-US"/>
              <a:t>对职业的展望:在岗位上用创新开展工作，认真完成工作，帮助老师同学，超越自我，加油！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381000" y="3905250"/>
            <a:ext cx="11465560" cy="231013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感悟:宣传委员的责任重大，一定要在工作上花下时间，努力勤奋，做好学校的一切宣传工作，认真布置宣传栏，以身作则，做一个优秀的宣传委员</a:t>
            </a:r>
            <a:endParaRPr lang="zh-CN" altLang="en-US"/>
          </a:p>
          <a:p>
            <a:r>
              <a:rPr lang="zh-CN" altLang="en-US"/>
              <a:t>曾获荣誉:校三好学生，书香少年。区级书法二等奖，校级书法一等奖，校级钢琴一等奖，第17届星海杯全国儿童组钢琴金奖，定海区少儿钢琴十强。第十届荷花风采钢琴少儿金奖，定海区“防疫抗疫”绘画比赛高端优胜奖，“舞动全城”舟山青少年舞蹈大赛优秀奖</a:t>
            </a:r>
            <a:endParaRPr lang="zh-CN" altLang="en-US"/>
          </a:p>
        </p:txBody>
      </p:sp>
      <p:pic>
        <p:nvPicPr>
          <p:cNvPr id="5" name="图片 4" descr="1be3d2eb956f8f596a8fd5e0c307b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502920"/>
            <a:ext cx="2469515" cy="32975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 advTm="500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035" y="502990"/>
            <a:ext cx="10969200" cy="705600"/>
          </a:xfrm>
        </p:spPr>
        <p:txBody>
          <a:bodyPr/>
          <a:lstStyle/>
          <a:p>
            <a:pPr algn="ctr"/>
            <a:r>
              <a:t>七（6）班 陈麒宇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0515" y="1208405"/>
            <a:ext cx="8996045" cy="2591435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zh-CN" altLang="en-US"/>
              <a:t>职位：大队部卫生委员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座右铭：不求超越别人，只求超越自己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兴趣爱好:拼乐高，打架子鼓，下棋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对职业的展望:希望通过这次机会能从中学习到更多，始自己做的更好！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381000" y="3905250"/>
            <a:ext cx="11465560" cy="231013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感悟“人外有人，天外有天”来到大队部，我更加明显地感受到自己与别人的差距。作为卫生委员，我首先要让校园有个美丽的环境，让同学们更加舒心地学习；其次，我还会尽我所能去做一些力所能及的事。</a:t>
            </a:r>
            <a:endParaRPr lang="zh-CN" altLang="en-US"/>
          </a:p>
          <a:p>
            <a:r>
              <a:rPr lang="zh-CN" altLang="en-US"/>
              <a:t>荣誉：校级“思维大王”金奖，免考生，校级“三好学生”，舟山市国际象棋等级赛二等奖，校级优秀学员，校科技节三等奖。</a:t>
            </a:r>
            <a:endParaRPr lang="zh-CN" altLang="en-US"/>
          </a:p>
        </p:txBody>
      </p:sp>
      <p:pic>
        <p:nvPicPr>
          <p:cNvPr id="4" name="图片 3" descr="52a7a819da468986b48324140ee119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502920"/>
            <a:ext cx="2468880" cy="3442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 advTm="500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47420"/>
            <a:ext cx="6846570" cy="70548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七（</a:t>
            </a:r>
            <a:r>
              <a:rPr lang="en-US" altLang="zh-CN"/>
              <a:t>6</a:t>
            </a:r>
            <a:r>
              <a:rPr lang="zh-CN" altLang="en-US"/>
              <a:t>）班 郑淇尹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18970"/>
            <a:ext cx="7131050" cy="1776730"/>
          </a:xfrm>
        </p:spPr>
        <p:txBody>
          <a:bodyPr>
            <a:normAutofit fontScale="92500"/>
          </a:bodyPr>
          <a:lstStyle/>
          <a:p>
            <a:pPr>
              <a:lnSpc>
                <a:spcPct val="190000"/>
              </a:lnSpc>
            </a:pPr>
            <a:r>
              <a:rPr lang="zh-CN" altLang="en-US"/>
              <a:t>职位：礼仪部队长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座右铭：生如夏花之灿烂，死如秋叶之静美。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兴趣爱好：拉丁舞，阅读，记录生活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41020" y="3961765"/>
            <a:ext cx="11350625" cy="1482725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对职位的展望：礼生华彩，仪显风致。愿能将礼仪部打理得井井有条！塑造一个全新的自我！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感悟：有道是“人无礼则不生，事无礼则不成，国家无礼则不宁”。作为礼仪队的队长，我应该以身作则，带领礼仪部的同学们，将育华的“文明礼仪”传承下去！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曾获荣誉：舟山市科技节木桥承重二等奖；普陀区科技节木桥承重二等奖；多次校三好学生，新时代好少年，追风少年；校级语文知识竞赛一、二等奖等。</a:t>
            </a:r>
            <a:endParaRPr lang="zh-CN" altLang="en-US">
              <a:sym typeface="+mn-ea"/>
            </a:endParaRPr>
          </a:p>
        </p:txBody>
      </p:sp>
      <p:pic>
        <p:nvPicPr>
          <p:cNvPr id="4" name="图片 3" descr="0524e3f4343a8ab2651408da90f10c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5755" y="481965"/>
            <a:ext cx="5215890" cy="3479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5000">
        <p:dissolve/>
      </p:transition>
    </mc:Choice>
    <mc:Fallback>
      <p:transition spd="slow" advTm="5000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47420"/>
            <a:ext cx="6846570" cy="70548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七（</a:t>
            </a:r>
            <a:r>
              <a:rPr lang="en-US" altLang="zh-CN"/>
              <a:t>4</a:t>
            </a:r>
            <a:r>
              <a:rPr lang="zh-CN" altLang="en-US"/>
              <a:t>）班 李若旖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18970"/>
            <a:ext cx="7131050" cy="1776730"/>
          </a:xfrm>
        </p:spPr>
        <p:txBody>
          <a:bodyPr>
            <a:normAutofit fontScale="92500"/>
          </a:bodyPr>
          <a:lstStyle/>
          <a:p>
            <a:pPr>
              <a:lnSpc>
                <a:spcPct val="190000"/>
              </a:lnSpc>
            </a:pPr>
            <a:r>
              <a:rPr lang="zh-CN" altLang="en-US"/>
              <a:t>职位：礼仪队副队长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座右铭：喜欢的事情要做到极致。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兴趣爱好：钢琴、唱歌、看书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41020" y="3961765"/>
            <a:ext cx="11350625" cy="1482725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展望：能通过此次工作经验，不断地成长，不断地蜕变，成为更好的自己。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感悟：古人云：“不学礼，无以立”。礼仪，对我们来说十分重要。作为礼仪队的副队长，应在平时的一点一滴中彰显出“礼仪”“气质”二词。同时，也要尽心辅佐队长，做一个责任心强的副队。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曾获荣誉：校级钢琴比赛一等奖，校级唱歌比赛二等奖，校级书法比赛一等奖，校级数学、英语、科学知识竞赛一、二等奖，校级语文知识竞赛连续四年一等奖。</a:t>
            </a:r>
            <a:endParaRPr lang="zh-CN" altLang="en-US">
              <a:sym typeface="+mn-ea"/>
            </a:endParaRPr>
          </a:p>
        </p:txBody>
      </p:sp>
      <p:pic>
        <p:nvPicPr>
          <p:cNvPr id="5" name="图片 4" descr="cb8ffd1d98a2c6b8731125450f27f1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0720" y="305435"/>
            <a:ext cx="4063365" cy="36563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 advTm="5000"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47420"/>
            <a:ext cx="6846570" cy="70548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七（</a:t>
            </a:r>
            <a:r>
              <a:rPr lang="en-US" altLang="zh-CN"/>
              <a:t>3</a:t>
            </a:r>
            <a:r>
              <a:rPr lang="zh-CN" altLang="en-US"/>
              <a:t>）班 陈昱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18970"/>
            <a:ext cx="7131050" cy="1776730"/>
          </a:xfrm>
        </p:spPr>
        <p:txBody>
          <a:bodyPr>
            <a:normAutofit fontScale="92500"/>
          </a:bodyPr>
          <a:lstStyle/>
          <a:p>
            <a:pPr>
              <a:lnSpc>
                <a:spcPct val="190000"/>
              </a:lnSpc>
            </a:pPr>
            <a:r>
              <a:rPr lang="zh-CN" altLang="en-US"/>
              <a:t>职位：礼仪队队员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座右铭：尊重现在 善待自己 往事不记后事不提。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兴趣爱好：写作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41020" y="3961765"/>
            <a:ext cx="11350625" cy="1482725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对职位的展望：希望能通过这次机会汲取工作经验，锻炼个人能力，在成长的路上不断进步。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感悟：我认为礼仪是一张交际名片，能够帮忙我们规范言谈举止，教会我们待人接物，塑造良好形象，赢得社会尊重。作为一名礼仪队队员，我更要注重礼仪队的工作，成为一个知礼、懂礼的队员。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曾获荣誉：校级三好学生、校级优秀班干部、校级新时代好少年、县级最美少年、第十四届浙江省少年文学之星征文比赛优秀奖。</a:t>
            </a:r>
            <a:endParaRPr lang="zh-CN" altLang="en-US">
              <a:sym typeface="+mn-ea"/>
            </a:endParaRPr>
          </a:p>
        </p:txBody>
      </p:sp>
      <p:pic>
        <p:nvPicPr>
          <p:cNvPr id="5" name="图片 4" descr="6f018c1772c2665638c494629b983b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0" y="495935"/>
            <a:ext cx="4620895" cy="34658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000">
        <p:blinds/>
      </p:transition>
    </mc:Choice>
    <mc:Fallback>
      <p:transition spd="slow" advTm="5000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035" y="502990"/>
            <a:ext cx="10969200" cy="705600"/>
          </a:xfrm>
        </p:spPr>
        <p:txBody>
          <a:bodyPr/>
          <a:lstStyle/>
          <a:p>
            <a:pPr algn="ctr"/>
            <a:r>
              <a:rPr lang="zh-CN" altLang="en-US"/>
              <a:t>七（</a:t>
            </a:r>
            <a:r>
              <a:rPr lang="en-US" altLang="zh-CN"/>
              <a:t>5</a:t>
            </a:r>
            <a:r>
              <a:rPr lang="zh-CN" altLang="en-US"/>
              <a:t>）班 金瑞睿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0515" y="1208405"/>
            <a:ext cx="9234805" cy="2591435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zh-CN" altLang="en-US"/>
              <a:t>职位:礼仪队员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座右铭：不要让明天的自己为今天的慵懒而流泪。兴趣爱好：爵士、素描、唱歌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展望：通过这次经验，使自己更懂礼仪，更有礼仪，使自己更加优秀，做全新的自己。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381000" y="3905250"/>
            <a:ext cx="11703685" cy="231013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感悟：礼仪是人类文明的重要组成部分，也是世界进步的重要标志，礼仪关系到个人生活，更关系到一个国家，一个民主的国民素质，精神分茂，繁荣昌盛。礼仪是一门很深的学问，礼仪的非比寻常，礼仪在我们生活中无处不在，只要是一个小小的动作，就是一个人对礼仪的基本认识，一个人的道德修养的显示，我们不得不折服于礼仪的重要性。学习礼仪，不仅可以帮助我们规范言谈举止，学会待人接物，更能拥有良好的礼仪修养。我也要做一个拥有道德修养的礼仪队员。</a:t>
            </a:r>
            <a:endParaRPr lang="zh-CN" altLang="en-US"/>
          </a:p>
          <a:p>
            <a:r>
              <a:rPr lang="zh-CN" altLang="en-US"/>
              <a:t>曾获荣誉：素描考级目前八级，阅读之星，科技小制作三等奖，艺术制作二等奖。</a:t>
            </a:r>
            <a:endParaRPr lang="zh-CN" altLang="en-US"/>
          </a:p>
        </p:txBody>
      </p:sp>
      <p:pic>
        <p:nvPicPr>
          <p:cNvPr id="4" name="图片 3" descr="c83d81b62e85342e5e9b2ae3dff64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502920"/>
            <a:ext cx="2470150" cy="3295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 advTm="5000">
    <p:comb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2014</Words>
  <Application>WPS 演示</Application>
  <PresentationFormat>自定义</PresentationFormat>
  <Paragraphs>81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七（5）班 乌子贻</vt:lpstr>
      <vt:lpstr>七（4）班 周芊妤</vt:lpstr>
      <vt:lpstr>七（4）班 毛宣懿</vt:lpstr>
      <vt:lpstr>七（4）班 毛宣懿</vt:lpstr>
      <vt:lpstr>七（6）班 郑淇尹</vt:lpstr>
      <vt:lpstr>七（4）班 李若旖 </vt:lpstr>
      <vt:lpstr>七（3）班 陈昱</vt:lpstr>
      <vt:lpstr>七（5）班 金瑞睿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七五班 乌子贻</dc:title>
  <dc:creator>Administrator</dc:creator>
  <cp:lastModifiedBy>Administrator</cp:lastModifiedBy>
  <cp:revision>181</cp:revision>
  <dcterms:created xsi:type="dcterms:W3CDTF">2019-06-19T02:08:00Z</dcterms:created>
  <dcterms:modified xsi:type="dcterms:W3CDTF">2021-10-05T04:05:08Z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590EB2FC74BA4F90BF11AD21B4125BA9</vt:lpwstr>
  </property>
</Properties>
</file>