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7"/>
  </p:handoutMasterIdLst>
  <p:sldIdLst>
    <p:sldId id="788" r:id="rId3"/>
    <p:sldId id="666" r:id="rId4"/>
    <p:sldId id="751" r:id="rId6"/>
    <p:sldId id="764" r:id="rId7"/>
    <p:sldId id="806" r:id="rId8"/>
    <p:sldId id="800" r:id="rId9"/>
    <p:sldId id="820" r:id="rId10"/>
    <p:sldId id="801" r:id="rId11"/>
    <p:sldId id="808" r:id="rId12"/>
    <p:sldId id="802" r:id="rId13"/>
    <p:sldId id="803" r:id="rId14"/>
    <p:sldId id="804" r:id="rId15"/>
    <p:sldId id="799" r:id="rId16"/>
  </p:sldIdLst>
  <p:sldSz cx="12192000" cy="6858000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6096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12192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8288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24384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C00000"/>
    <a:srgbClr val="F54D2B"/>
    <a:srgbClr val="F6A690"/>
    <a:srgbClr val="FFFFFF"/>
    <a:srgbClr val="A20000"/>
    <a:srgbClr val="8A0000"/>
    <a:srgbClr val="AC0000"/>
    <a:srgbClr val="0547A7"/>
    <a:srgbClr val="777777"/>
    <a:srgbClr val="0282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91"/>
    <p:restoredTop sz="97747"/>
  </p:normalViewPr>
  <p:slideViewPr>
    <p:cSldViewPr showGuides="1">
      <p:cViewPr varScale="1">
        <p:scale>
          <a:sx n="53" d="100"/>
          <a:sy n="53" d="100"/>
        </p:scale>
        <p:origin x="108" y="738"/>
      </p:cViewPr>
      <p:guideLst>
        <p:guide orient="horz" pos="3022"/>
        <p:guide pos="3524"/>
      </p:guideLst>
    </p:cSldViewPr>
  </p:slid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90" d="100"/>
        <a:sy n="90" d="100"/>
      </p:scale>
      <p:origin x="0" y="6288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1A1F06A6-C76E-4613-9D4A-F774CCB060B7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9E742805-9F79-4236-86D3-43973FCD73F4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="0">
                <a:ea typeface="宋体" panose="02010600030101010101" pitchFamily="2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ea typeface="宋体" panose="02010600030101010101" pitchFamily="2" charset="-122"/>
              </a:defRPr>
            </a:lvl1pPr>
          </a:lstStyle>
          <a:p>
            <a:pPr fontAlgn="base"/>
            <a:endParaRPr lang="en-US" altLang="zh-CN" strike="noStrike" noProof="1"/>
          </a:p>
        </p:txBody>
      </p:sp>
      <p:sp>
        <p:nvSpPr>
          <p:cNvPr id="1434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341" name="Rectangle 5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280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="0">
                <a:ea typeface="宋体" panose="02010600030101010101" pitchFamily="2" charset="-122"/>
              </a:defRPr>
            </a:lvl1pPr>
          </a:lstStyle>
          <a:p>
            <a:pPr fontAlgn="base"/>
            <a:endParaRPr lang="en-US" altLang="zh-CN" strike="noStrike" noProof="1"/>
          </a:p>
        </p:txBody>
      </p:sp>
      <p:sp>
        <p:nvSpPr>
          <p:cNvPr id="1280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ea typeface="宋体" panose="02010600030101010101" pitchFamily="2" charset="-122"/>
              </a:defRPr>
            </a:lvl1pPr>
          </a:lstStyle>
          <a:p>
            <a:pPr fontAlgn="base"/>
            <a:fld id="{20DEAE63-D6C4-437F-B8DA-DA689F991AA7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6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9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165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7765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3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593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53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marL="0" lvl="0" indent="0" algn="r" eaLnBrk="1" latinLnBrk="0" hangingPunct="1"/>
            <a:fld id="{9A0DB2DC-4C9A-4742-B13C-FB6460FD3503}" type="slidenum">
              <a:rPr lang="zh-CN" altLang="en-US" sz="1200" b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marL="0" lvl="0" indent="0" algn="r" eaLnBrk="1" latinLnBrk="0" hangingPunct="1"/>
            <a:fld id="{9A0DB2DC-4C9A-4742-B13C-FB6460FD3503}" type="slidenum">
              <a:rPr lang="zh-CN" altLang="en-US" sz="1200" b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marL="0" lvl="0" indent="0" algn="r" eaLnBrk="1" latinLnBrk="0" hangingPunct="1"/>
            <a:fld id="{9A0DB2DC-4C9A-4742-B13C-FB6460FD3503}" type="slidenum">
              <a:rPr lang="zh-CN" altLang="en-US" sz="1200" b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marL="0" lvl="0" indent="0" algn="r" eaLnBrk="1" latinLnBrk="0" hangingPunct="1"/>
            <a:fld id="{9A0DB2DC-4C9A-4742-B13C-FB6460FD3503}" type="slidenum">
              <a:rPr lang="zh-CN" altLang="en-US" sz="1200" b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marL="0" lvl="0" indent="0" algn="r" eaLnBrk="1" latinLnBrk="0" hangingPunct="1"/>
            <a:fld id="{9A0DB2DC-4C9A-4742-B13C-FB6460FD3503}" type="slidenum">
              <a:rPr lang="zh-CN" altLang="en-US" sz="1200" b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marL="0" lvl="0" indent="0" algn="r" eaLnBrk="1" latinLnBrk="0" hangingPunct="1"/>
            <a:fld id="{9A0DB2DC-4C9A-4742-B13C-FB6460FD3503}" type="slidenum">
              <a:rPr lang="zh-CN" altLang="en-US" sz="1200" b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marL="0" lvl="0" indent="0" algn="r" eaLnBrk="1" latinLnBrk="0" hangingPunct="1"/>
            <a:fld id="{9A0DB2DC-4C9A-4742-B13C-FB6460FD3503}" type="slidenum">
              <a:rPr lang="zh-CN" altLang="en-US" sz="1200" b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marL="0" lvl="0" indent="0" algn="r" eaLnBrk="1" latinLnBrk="0" hangingPunct="1"/>
            <a:fld id="{9A0DB2DC-4C9A-4742-B13C-FB6460FD3503}" type="slidenum">
              <a:rPr lang="zh-CN" altLang="en-US" sz="1200" b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marL="0" lvl="0" indent="0" algn="r" eaLnBrk="1" latinLnBrk="0" hangingPunct="1"/>
            <a:fld id="{9A0DB2DC-4C9A-4742-B13C-FB6460FD3503}" type="slidenum">
              <a:rPr lang="zh-CN" altLang="en-US" sz="1200" b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marL="0" lvl="0" indent="0" algn="r" eaLnBrk="1" latinLnBrk="0" hangingPunct="1"/>
            <a:fld id="{9A0DB2DC-4C9A-4742-B13C-FB6460FD3503}" type="slidenum">
              <a:rPr lang="zh-CN" altLang="en-US" sz="1200" b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  <a:prstGeom prst="rect">
            <a:avLst/>
          </a:prstGeom>
        </p:spPr>
        <p:txBody>
          <a:bodyPr lIns="91432" tIns="45716" rIns="91432" bIns="45716" anchor="b">
            <a:noAutofit/>
          </a:bodyPr>
          <a:lstStyle>
            <a:lvl1pPr>
              <a:lnSpc>
                <a:spcPct val="100000"/>
              </a:lnSpc>
              <a:defRPr sz="10665"/>
            </a:lvl1pPr>
          </a:lstStyle>
          <a:p>
            <a:pPr fontAlgn="auto"/>
            <a:r>
              <a:rPr lang="zh-CN" altLang="en-US" sz="10665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1" cy="1219200"/>
          </a:xfrm>
          <a:prstGeom prst="rect">
            <a:avLst/>
          </a:prstGeom>
        </p:spPr>
        <p:txBody>
          <a:bodyPr lIns="91432" tIns="45716" rIns="91432" bIns="45716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485188" y="6356350"/>
            <a:ext cx="27813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pPr eaLnBrk="1" fontAlgn="base" latinLnBrk="0" hangingPunct="1"/>
            <a:fld id="{544213AF-26F6-41FA-8D85-E2C5388D6E58}" type="datetimeFigureOut">
              <a:rPr 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en-US" strike="noStrike" noProof="1">
              <a:solidFill>
                <a:srgbClr val="FFFFF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390313" y="6356350"/>
            <a:ext cx="7493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pPr eaLnBrk="1" fontAlgn="base" latinLnBrk="0" hangingPunct="1"/>
            <a:fld id="{D5BBC35B-A44B-4119-B8DA-DE9E3DFADA20}" type="slidenum">
              <a:rPr kumimoji="0" 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kumimoji="0" lang="en-US" strike="noStrike" noProof="1">
              <a:solidFill>
                <a:srgbClr val="FFFFFF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879475" y="6356350"/>
            <a:ext cx="37973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pPr fontAlgn="base"/>
            <a:endParaRPr kumimoji="0" lang="en-US" strike="noStrike" noProof="1">
              <a:solidFill>
                <a:schemeClr val="accent1">
                  <a:tint val="2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3"/>
            <a:ext cx="10972800" cy="1600201"/>
          </a:xfrm>
          <a:prstGeom prst="rect">
            <a:avLst/>
          </a:prstGeom>
        </p:spPr>
        <p:txBody>
          <a:bodyPr lIns="91432" tIns="45716" rIns="91432" bIns="45716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4" y="1600200"/>
            <a:ext cx="10972800" cy="4525963"/>
          </a:xfrm>
          <a:prstGeom prst="rect">
            <a:avLst/>
          </a:prstGeom>
        </p:spPr>
        <p:txBody>
          <a:bodyPr vert="eaVert" lIns="91432" tIns="45716" rIns="91432" bIns="45716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z="2135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z="2135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2135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2135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85188" y="6356350"/>
            <a:ext cx="27813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pPr eaLnBrk="1" fontAlgn="base" latinLnBrk="0" hangingPunct="1"/>
            <a:fld id="{544213AF-26F6-41FA-8D85-E2C5388D6E58}" type="datetimeFigureOut">
              <a:rPr 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79475" y="6356350"/>
            <a:ext cx="37973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pPr fontAlgn="base"/>
            <a:endParaRPr kumimoji="0"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90313" y="6356350"/>
            <a:ext cx="7493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pPr eaLnBrk="1" fontAlgn="base" latinLnBrk="0" hangingPunct="1"/>
            <a:fld id="{D5BBC35B-A44B-4119-B8DA-DE9E3DFADA20}" type="slidenum">
              <a:rPr kumimoji="0" 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kumimoji="0" 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 lIns="91432" tIns="45716" rIns="91432" bIns="45716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4" y="274641"/>
            <a:ext cx="8026399" cy="5851525"/>
          </a:xfrm>
          <a:prstGeom prst="rect">
            <a:avLst/>
          </a:prstGeom>
        </p:spPr>
        <p:txBody>
          <a:bodyPr vert="eaVert" lIns="91432" tIns="45716" rIns="91432" bIns="45716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z="2135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z="2135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2135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2135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85188" y="6356350"/>
            <a:ext cx="27813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pPr eaLnBrk="1" fontAlgn="base" latinLnBrk="0" hangingPunct="1"/>
            <a:fld id="{544213AF-26F6-41FA-8D85-E2C5388D6E58}" type="datetimeFigureOut">
              <a:rPr 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79475" y="6356350"/>
            <a:ext cx="37973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pPr fontAlgn="base"/>
            <a:endParaRPr kumimoji="0"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90313" y="6356350"/>
            <a:ext cx="7493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pPr eaLnBrk="1" fontAlgn="base" latinLnBrk="0" hangingPunct="1"/>
            <a:fld id="{D5BBC35B-A44B-4119-B8DA-DE9E3DFADA20}" type="slidenum">
              <a:rPr kumimoji="0" 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kumimoji="0" 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3"/>
            <a:ext cx="10972800" cy="1600201"/>
          </a:xfrm>
          <a:prstGeom prst="rect">
            <a:avLst/>
          </a:prstGeom>
        </p:spPr>
        <p:txBody>
          <a:bodyPr lIns="91432" tIns="45716" rIns="91432" bIns="45716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4" y="1600200"/>
            <a:ext cx="10972800" cy="4525963"/>
          </a:xfrm>
          <a:prstGeom prst="rect">
            <a:avLst/>
          </a:prstGeom>
        </p:spPr>
        <p:txBody>
          <a:bodyPr lIns="91432" tIns="45716" rIns="91432" bIns="45716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anose="020B0604020202020204" pitchFamily="34" charset="0"/>
              <a:buChar char="•"/>
              <a:defRPr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z="2135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z="2135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2135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2135" strike="noStrike" noProof="1" smtClean="0"/>
              <a:t>第五级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85188" y="6356350"/>
            <a:ext cx="27813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pPr eaLnBrk="1" fontAlgn="base" latinLnBrk="0" hangingPunct="1"/>
            <a:fld id="{544213AF-26F6-41FA-8D85-E2C5388D6E58}" type="datetimeFigureOut">
              <a:rPr 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79475" y="6356350"/>
            <a:ext cx="37973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pPr fontAlgn="base"/>
            <a:endParaRPr kumimoji="0"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90313" y="6356350"/>
            <a:ext cx="7493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pPr eaLnBrk="1" fontAlgn="base" latinLnBrk="0" hangingPunct="1"/>
            <a:fld id="{D5BBC35B-A44B-4119-B8DA-DE9E3DFADA20}" type="slidenum">
              <a:rPr kumimoji="0" 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kumimoji="0" 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994400" y="3924300"/>
            <a:ext cx="112713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72" tIns="60936" rIns="121872" bIns="60936" rtlCol="0" anchor="ctr"/>
          <a:lstStyle/>
          <a:p>
            <a:pPr algn="ctr" fontAlgn="base"/>
            <a:endParaRPr lang="en-US" strike="noStrike" noProof="1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2713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72" tIns="60936" rIns="121872" bIns="60936" rtlCol="0" anchor="ctr"/>
          <a:lstStyle/>
          <a:p>
            <a:pPr algn="ctr" fontAlgn="base"/>
            <a:endParaRPr lang="en-US" strike="noStrike" noProof="1"/>
          </a:p>
        </p:txBody>
      </p:sp>
      <p:sp>
        <p:nvSpPr>
          <p:cNvPr id="9" name="Oval 8"/>
          <p:cNvSpPr/>
          <p:nvPr/>
        </p:nvSpPr>
        <p:spPr>
          <a:xfrm>
            <a:off x="5729288" y="3924300"/>
            <a:ext cx="112713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72" tIns="60936" rIns="121872" bIns="60936" rtlCol="0" anchor="ctr"/>
          <a:lstStyle/>
          <a:p>
            <a:pPr algn="ctr" fontAlgn="base"/>
            <a:endParaRPr lang="en-US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0"/>
            <a:ext cx="10363200" cy="2505075"/>
          </a:xfrm>
          <a:prstGeom prst="rect">
            <a:avLst/>
          </a:prstGeom>
        </p:spPr>
        <p:txBody>
          <a:bodyPr lIns="91432" tIns="45716" rIns="91432" bIns="45716" anchor="b"/>
          <a:lstStyle>
            <a:lvl1pPr algn="ctr" defTabSz="121856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  <a:prstGeom prst="rect">
            <a:avLst/>
          </a:prstGeom>
        </p:spPr>
        <p:txBody>
          <a:bodyPr lIns="91432" tIns="45716" rIns="91432" bIns="45716" anchor="t"/>
          <a:lstStyle>
            <a:lvl1pPr marL="0" indent="0" algn="ctr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56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673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633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593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553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z="266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85188" y="6356350"/>
            <a:ext cx="27813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pPr eaLnBrk="1" fontAlgn="base" latinLnBrk="0" hangingPunct="1"/>
            <a:fld id="{544213AF-26F6-41FA-8D85-E2C5388D6E58}" type="datetimeFigureOut">
              <a:rPr 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79475" y="6356350"/>
            <a:ext cx="37973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pPr fontAlgn="base"/>
            <a:endParaRPr kumimoji="0"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90313" y="6356350"/>
            <a:ext cx="7493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pPr eaLnBrk="1" fontAlgn="base" latinLnBrk="0" hangingPunct="1"/>
            <a:fld id="{D5BBC35B-A44B-4119-B8DA-DE9E3DFADA20}" type="slidenum">
              <a:rPr kumimoji="0" 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kumimoji="0" 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3"/>
            <a:ext cx="10972800" cy="1600201"/>
          </a:xfrm>
          <a:prstGeom prst="rect">
            <a:avLst/>
          </a:prstGeom>
        </p:spPr>
        <p:txBody>
          <a:bodyPr lIns="91432" tIns="45716" rIns="91432" bIns="45716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 sz="3200"/>
            </a:lvl1pPr>
            <a:lvl2pPr>
              <a:defRPr sz="2135"/>
            </a:lvl2pPr>
            <a:lvl3pPr>
              <a:defRPr sz="2135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z="2135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z="2135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2135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2135" strike="noStrike" noProof="1" smtClean="0"/>
              <a:t>第五级</a:t>
            </a:r>
            <a:endParaRPr lang="en-US" strike="noStrike" noProof="1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79" y="1600201"/>
            <a:ext cx="5388864" cy="4526280"/>
          </a:xfrm>
          <a:prstGeom prst="rect">
            <a:avLst/>
          </a:prstGeom>
        </p:spPr>
        <p:txBody>
          <a:bodyPr lIns="91432" tIns="45716" rIns="91432" bIns="45716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z="2135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z="2135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2135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2135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85188" y="6356350"/>
            <a:ext cx="27813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pPr eaLnBrk="1" fontAlgn="base" latinLnBrk="0" hangingPunct="1"/>
            <a:fld id="{544213AF-26F6-41FA-8D85-E2C5388D6E58}" type="datetimeFigureOut">
              <a:rPr 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79475" y="6356350"/>
            <a:ext cx="37973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pPr fontAlgn="base"/>
            <a:endParaRPr kumimoji="0"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90313" y="6356350"/>
            <a:ext cx="7493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pPr eaLnBrk="1" fontAlgn="base" latinLnBrk="0" hangingPunct="1"/>
            <a:fld id="{D5BBC35B-A44B-4119-B8DA-DE9E3DFADA20}" type="slidenum">
              <a:rPr kumimoji="0" 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kumimoji="0" 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3"/>
            <a:ext cx="10972800" cy="1600201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600204"/>
            <a:ext cx="5386918" cy="609600"/>
          </a:xfrm>
          <a:prstGeom prst="rect">
            <a:avLst/>
          </a:prstGeom>
        </p:spPr>
        <p:txBody>
          <a:bodyPr lIns="91432" tIns="45716" rIns="91432" bIns="45716" anchor="b">
            <a:noAutofit/>
          </a:bodyPr>
          <a:lstStyle>
            <a:lvl1pPr marL="0" indent="0" algn="ctr">
              <a:buNone/>
              <a:defRPr sz="3200" b="0"/>
            </a:lvl1pPr>
            <a:lvl2pPr marL="609600" indent="0">
              <a:buNone/>
              <a:defRPr sz="2665" b="1"/>
            </a:lvl2pPr>
            <a:lvl3pPr marL="1218565" indent="0">
              <a:buNone/>
              <a:defRPr sz="2400" b="1"/>
            </a:lvl3pPr>
            <a:lvl4pPr marL="1828165" indent="0">
              <a:buNone/>
              <a:defRPr sz="2135" b="1"/>
            </a:lvl4pPr>
            <a:lvl5pPr marL="2437765" indent="0">
              <a:buNone/>
              <a:defRPr sz="2135" b="1"/>
            </a:lvl5pPr>
            <a:lvl6pPr marL="3046730" indent="0">
              <a:buNone/>
              <a:defRPr sz="2135" b="1"/>
            </a:lvl6pPr>
            <a:lvl7pPr marL="3656330" indent="0">
              <a:buNone/>
              <a:defRPr sz="2135" b="1"/>
            </a:lvl7pPr>
            <a:lvl8pPr marL="4265930" indent="0">
              <a:buNone/>
              <a:defRPr sz="2135" b="1"/>
            </a:lvl8pPr>
            <a:lvl9pPr marL="4875530" indent="0">
              <a:buNone/>
              <a:defRPr sz="2135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2" y="1600204"/>
            <a:ext cx="5389033" cy="609600"/>
          </a:xfrm>
          <a:prstGeom prst="rect">
            <a:avLst/>
          </a:prstGeom>
        </p:spPr>
        <p:txBody>
          <a:bodyPr lIns="91432" tIns="45716" rIns="91432" bIns="45716" anchor="b">
            <a:noAutofit/>
          </a:bodyPr>
          <a:lstStyle>
            <a:lvl1pPr marL="0" indent="0" algn="ctr">
              <a:buNone/>
              <a:defRPr sz="3200" b="0"/>
            </a:lvl1pPr>
            <a:lvl2pPr marL="609600" indent="0">
              <a:buNone/>
              <a:defRPr sz="2665" b="1"/>
            </a:lvl2pPr>
            <a:lvl3pPr marL="1218565" indent="0">
              <a:buNone/>
              <a:defRPr sz="2400" b="1"/>
            </a:lvl3pPr>
            <a:lvl4pPr marL="1828165" indent="0">
              <a:buNone/>
              <a:defRPr sz="2135" b="1"/>
            </a:lvl4pPr>
            <a:lvl5pPr marL="2437765" indent="0">
              <a:buNone/>
              <a:defRPr sz="2135" b="1"/>
            </a:lvl5pPr>
            <a:lvl6pPr marL="3046730" indent="0">
              <a:buNone/>
              <a:defRPr sz="2135" b="1"/>
            </a:lvl6pPr>
            <a:lvl7pPr marL="3656330" indent="0">
              <a:buNone/>
              <a:defRPr sz="2135" b="1"/>
            </a:lvl7pPr>
            <a:lvl8pPr marL="4265930" indent="0">
              <a:buNone/>
              <a:defRPr sz="2135" b="1"/>
            </a:lvl8pPr>
            <a:lvl9pPr marL="4875530" indent="0">
              <a:buNone/>
              <a:defRPr sz="2135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9"/>
            <a:ext cx="5388864" cy="3913632"/>
          </a:xfrm>
          <a:prstGeom prst="rect">
            <a:avLst/>
          </a:prstGeom>
        </p:spPr>
        <p:txBody>
          <a:bodyPr lIns="91432" tIns="45716" rIns="91432" bIns="45716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z="2135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z="2135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2135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2135" strike="noStrike" noProof="1" smtClean="0"/>
              <a:t>第五级</a:t>
            </a:r>
            <a:endParaRPr lang="en-US" strike="noStrike" noProof="1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1" y="2212849"/>
            <a:ext cx="5388864" cy="3913187"/>
          </a:xfrm>
          <a:prstGeom prst="rect">
            <a:avLst/>
          </a:prstGeom>
        </p:spPr>
        <p:txBody>
          <a:bodyPr lIns="91432" tIns="45716" rIns="91432" bIns="45716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z="2135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z="2135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2135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2135" strike="noStrike" noProof="1" smtClean="0"/>
              <a:t>第五级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485188" y="6356350"/>
            <a:ext cx="27813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pPr eaLnBrk="1" fontAlgn="base" latinLnBrk="0" hangingPunct="1"/>
            <a:fld id="{544213AF-26F6-41FA-8D85-E2C5388D6E58}" type="datetimeFigureOut">
              <a:rPr 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79475" y="6356350"/>
            <a:ext cx="37973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pPr fontAlgn="base"/>
            <a:endParaRPr kumimoji="0" 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90313" y="6356350"/>
            <a:ext cx="7493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pPr eaLnBrk="1" fontAlgn="base" latinLnBrk="0" hangingPunct="1"/>
            <a:fld id="{D5BBC35B-A44B-4119-B8DA-DE9E3DFADA20}" type="slidenum">
              <a:rPr kumimoji="0" 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kumimoji="0" 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3"/>
            <a:ext cx="10972800" cy="1600201"/>
          </a:xfrm>
          <a:prstGeom prst="rect">
            <a:avLst/>
          </a:prstGeom>
        </p:spPr>
        <p:txBody>
          <a:bodyPr lIns="91432" tIns="45716" rIns="91432" bIns="45716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485188" y="6356350"/>
            <a:ext cx="27813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pPr eaLnBrk="1" fontAlgn="base" latinLnBrk="0" hangingPunct="1"/>
            <a:fld id="{544213AF-26F6-41FA-8D85-E2C5388D6E58}" type="datetimeFigureOut">
              <a:rPr 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79475" y="6356350"/>
            <a:ext cx="37973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pPr fontAlgn="base"/>
            <a:endParaRPr kumimoji="0"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0313" y="6356350"/>
            <a:ext cx="7493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pPr eaLnBrk="1" fontAlgn="base" latinLnBrk="0" hangingPunct="1"/>
            <a:fld id="{D5BBC35B-A44B-4119-B8DA-DE9E3DFADA20}" type="slidenum">
              <a:rPr kumimoji="0" 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kumimoji="0" 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12"/>
            <a:ext cx="12190413" cy="6851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8" y="266700"/>
            <a:ext cx="4011083" cy="2095500"/>
          </a:xfrm>
          <a:prstGeom prst="rect">
            <a:avLst/>
          </a:prstGeom>
        </p:spPr>
        <p:txBody>
          <a:bodyPr lIns="91432" tIns="45716" rIns="91432" bIns="45716" anchor="b"/>
          <a:lstStyle>
            <a:lvl1pPr algn="ctr">
              <a:lnSpc>
                <a:spcPct val="100000"/>
              </a:lnSpc>
              <a:defRPr sz="373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fontAlgn="auto"/>
            <a:r>
              <a:rPr lang="zh-CN" altLang="en-US" sz="3730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3" y="273050"/>
            <a:ext cx="6661151" cy="5853113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 sz="4265"/>
            </a:lvl1pPr>
            <a:lvl2pPr>
              <a:defRPr sz="3730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fontAlgn="auto"/>
            <a:r>
              <a:rPr lang="zh-CN" altLang="en-US" sz="426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z="3730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2665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2665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8" y="2438400"/>
            <a:ext cx="4011083" cy="3687763"/>
          </a:xfrm>
          <a:prstGeom prst="rect">
            <a:avLst/>
          </a:prstGeom>
        </p:spPr>
        <p:txBody>
          <a:bodyPr lIns="91432" tIns="45716" rIns="91432" bIns="45716">
            <a:normAutofit/>
          </a:bodyPr>
          <a:lstStyle>
            <a:lvl1pPr marL="0" indent="0" algn="ctr">
              <a:lnSpc>
                <a:spcPct val="125000"/>
              </a:lnSpc>
              <a:buNone/>
              <a:defRPr sz="2135"/>
            </a:lvl1pPr>
            <a:lvl2pPr marL="609600" indent="0">
              <a:buNone/>
              <a:defRPr sz="1600"/>
            </a:lvl2pPr>
            <a:lvl3pPr marL="1218565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6730" indent="0">
              <a:buNone/>
              <a:defRPr sz="1200"/>
            </a:lvl6pPr>
            <a:lvl7pPr marL="3656330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 fontAlgn="auto"/>
            <a:r>
              <a:rPr lang="zh-CN" altLang="en-US" sz="213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85188" y="6356350"/>
            <a:ext cx="27813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pPr eaLnBrk="1" fontAlgn="base" latinLnBrk="0" hangingPunct="1"/>
            <a:fld id="{544213AF-26F6-41FA-8D85-E2C5388D6E58}" type="datetimeFigureOut">
              <a:rPr 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79475" y="6356350"/>
            <a:ext cx="37973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pPr fontAlgn="base"/>
            <a:endParaRPr kumimoji="0"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90313" y="6356350"/>
            <a:ext cx="7493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pPr eaLnBrk="1" fontAlgn="base" latinLnBrk="0" hangingPunct="1"/>
            <a:fld id="{D5BBC35B-A44B-4119-B8DA-DE9E3DFADA20}" type="slidenum">
              <a:rPr kumimoji="0" 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kumimoji="0" 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  <a:prstGeom prst="rect">
            <a:avLst/>
          </a:prstGeom>
        </p:spPr>
        <p:txBody>
          <a:bodyPr lIns="91432" tIns="45716" rIns="91432" bIns="45716" anchor="b"/>
          <a:lstStyle>
            <a:lvl1pPr algn="ctr">
              <a:lnSpc>
                <a:spcPct val="100000"/>
              </a:lnSpc>
              <a:defRPr sz="3730" b="0"/>
            </a:lvl1pPr>
          </a:lstStyle>
          <a:p>
            <a:pPr fontAlgn="auto"/>
            <a:r>
              <a:rPr lang="zh-CN" altLang="en-US" sz="3730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8" y="1143001"/>
            <a:ext cx="8072965" cy="4541043"/>
          </a:xfrm>
          <a:prstGeom prst="rect">
            <a:avLst/>
          </a:prstGeo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lIns="91432" tIns="45716" rIns="91432" bIns="45716" anchor="t"/>
          <a:lstStyle>
            <a:lvl1pPr marL="0" indent="0" algn="ctr">
              <a:buNone/>
              <a:defRPr sz="4265"/>
            </a:lvl1pPr>
            <a:lvl2pPr marL="609600" indent="0">
              <a:buNone/>
              <a:defRPr sz="3730"/>
            </a:lvl2pPr>
            <a:lvl3pPr marL="1218565" indent="0">
              <a:buNone/>
              <a:defRPr sz="3200"/>
            </a:lvl3pPr>
            <a:lvl4pPr marL="1828165" indent="0">
              <a:buNone/>
              <a:defRPr sz="2665"/>
            </a:lvl4pPr>
            <a:lvl5pPr marL="2437765" indent="0">
              <a:buNone/>
              <a:defRPr sz="2665"/>
            </a:lvl5pPr>
            <a:lvl6pPr marL="3046730" indent="0">
              <a:buNone/>
              <a:defRPr sz="2665"/>
            </a:lvl6pPr>
            <a:lvl7pPr marL="3656330" indent="0">
              <a:buNone/>
              <a:defRPr sz="2665"/>
            </a:lvl7pPr>
            <a:lvl8pPr marL="4265930" indent="0">
              <a:buNone/>
              <a:defRPr sz="2665"/>
            </a:lvl8pPr>
            <a:lvl9pPr marL="4875530" indent="0">
              <a:buNone/>
              <a:defRPr sz="2665"/>
            </a:lvl9pPr>
          </a:lstStyle>
          <a:p>
            <a:pPr fontAlgn="auto"/>
            <a:r>
              <a:rPr lang="zh-CN" altLang="en-US" sz="4265" strike="noStrike" noProof="1" smtClean="0"/>
              <a:t>单击图标添加图片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1"/>
          </a:xfrm>
          <a:prstGeom prst="rect">
            <a:avLst/>
          </a:prstGeom>
        </p:spPr>
        <p:txBody>
          <a:bodyPr lIns="91432" tIns="45716" rIns="91432" bIns="45716">
            <a:normAutofit/>
          </a:bodyPr>
          <a:lstStyle>
            <a:lvl1pPr marL="0" indent="0" algn="ctr">
              <a:buNone/>
              <a:defRPr sz="2135"/>
            </a:lvl1pPr>
            <a:lvl2pPr marL="609600" indent="0">
              <a:buNone/>
              <a:defRPr sz="1600"/>
            </a:lvl2pPr>
            <a:lvl3pPr marL="1218565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6730" indent="0">
              <a:buNone/>
              <a:defRPr sz="1200"/>
            </a:lvl6pPr>
            <a:lvl7pPr marL="3656330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 fontAlgn="auto"/>
            <a:r>
              <a:rPr lang="zh-CN" altLang="en-US" sz="213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85188" y="6356350"/>
            <a:ext cx="27813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pPr eaLnBrk="1" fontAlgn="base" latinLnBrk="0" hangingPunct="1"/>
            <a:fld id="{544213AF-26F6-41FA-8D85-E2C5388D6E58}" type="datetimeFigureOut">
              <a:rPr 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en-US" strike="noStrike" noProof="1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79475" y="6356350"/>
            <a:ext cx="37973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pPr fontAlgn="base"/>
            <a:endParaRPr kumimoji="0" lang="en-US" strike="noStrike" noProof="1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90313" y="6356350"/>
            <a:ext cx="7493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pPr eaLnBrk="1" fontAlgn="base" latinLnBrk="0" hangingPunct="1"/>
            <a:fld id="{D5BBC35B-A44B-4119-B8DA-DE9E3DFADA20}" type="slidenum">
              <a:rPr kumimoji="0" 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kumimoji="0" lang="en-US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微立体创业计划\01副本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588" y="0"/>
            <a:ext cx="12190412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  <p:txStyles>
    <p:titleStyle>
      <a:lvl1pPr algn="ctr" defTabSz="1218565" rtl="0" eaLnBrk="1" latinLnBrk="0" hangingPunct="1">
        <a:lnSpc>
          <a:spcPts val="7730"/>
        </a:lnSpc>
        <a:spcBef>
          <a:spcPct val="0"/>
        </a:spcBef>
        <a:buNone/>
        <a:defRPr sz="72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989965" indent="-381000" algn="l" defTabSz="1218565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135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5233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5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2132965" indent="-304800" algn="l" defTabSz="1218565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135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7425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5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3351530" indent="-304800" algn="l" defTabSz="1218565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135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1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5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0730" indent="-304800" algn="l" defTabSz="1218565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135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7969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5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7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3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9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/>
          <p:cNvSpPr/>
          <p:nvPr/>
        </p:nvSpPr>
        <p:spPr>
          <a:xfrm>
            <a:off x="0" y="3378200"/>
            <a:ext cx="12192000" cy="3479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" name="椭圆 1"/>
          <p:cNvSpPr/>
          <p:nvPr/>
        </p:nvSpPr>
        <p:spPr>
          <a:xfrm>
            <a:off x="4343400" y="1079500"/>
            <a:ext cx="3505200" cy="3505200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393700" dist="50800" dir="5400000" sx="103000" sy="103000" algn="ctr" rotWithShape="0">
              <a:srgbClr val="000000">
                <a:alpha val="43000"/>
              </a:srgbClr>
            </a:outerShdw>
          </a:effectLst>
        </p:spPr>
        <p:txBody>
          <a:bodyPr lIns="68589" tIns="34295" rIns="68589" bIns="34295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kern="0">
              <a:solidFill>
                <a:prstClr val="white"/>
              </a:solidFill>
              <a:ea typeface="微软雅黑" panose="020B0503020204020204" charset="-122"/>
            </a:endParaRPr>
          </a:p>
        </p:txBody>
      </p:sp>
      <p:sp>
        <p:nvSpPr>
          <p:cNvPr id="82" name="Rectangle 4"/>
          <p:cNvSpPr txBox="1"/>
          <p:nvPr/>
        </p:nvSpPr>
        <p:spPr>
          <a:xfrm>
            <a:off x="641350" y="1828165"/>
            <a:ext cx="10909300" cy="1457325"/>
          </a:xfrm>
          <a:prstGeom prst="rect">
            <a:avLst/>
          </a:prstGeom>
          <a:noFill/>
          <a:ln w="9525">
            <a:noFill/>
          </a:ln>
        </p:spPr>
        <p:txBody>
          <a:bodyPr wrap="square" lIns="91400" tIns="45699" rIns="91400" bIns="45699" anchor="ctr"/>
          <a:lstStyle/>
          <a:p>
            <a:pPr algn="ctr" defTabSz="1219200"/>
            <a:r>
              <a:rPr lang="zh-CN" altLang="en-US" sz="3200">
                <a:solidFill>
                  <a:srgbClr val="C00000"/>
                </a:solidFill>
                <a:latin typeface="Calibri" panose="020F0502020204030204" charset="0"/>
                <a:ea typeface="微软雅黑" panose="020B0503020204020204" charset="-122"/>
                <a:sym typeface="Calibri" panose="020F0502020204030204" charset="0"/>
              </a:rPr>
              <a:t>新旧大队委员交接仪式</a:t>
            </a:r>
            <a:endParaRPr lang="zh-CN" altLang="en-US" sz="3200">
              <a:solidFill>
                <a:srgbClr val="C00000"/>
              </a:solidFill>
              <a:latin typeface="Calibri" panose="020F0502020204030204" charset="0"/>
              <a:ea typeface="微软雅黑" panose="020B0503020204020204" charset="-122"/>
              <a:sym typeface="Calibri" panose="020F050202020403020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438015" y="1174115"/>
            <a:ext cx="3315970" cy="3315970"/>
          </a:xfrm>
          <a:prstGeom prst="ellipse">
            <a:avLst/>
          </a:prstGeom>
          <a:noFill/>
          <a:ln w="12700" cap="flat" cmpd="sng" algn="ctr">
            <a:solidFill>
              <a:srgbClr val="C0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C00000">
                    <a:alpha val="75000"/>
                  </a:srgbClr>
                </a:solidFill>
              </a14:hiddenFill>
            </a:ext>
          </a:extLst>
        </p:spPr>
        <p:txBody>
          <a:bodyPr lIns="68589" tIns="34295" rIns="68589" bIns="34295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kern="0">
              <a:solidFill>
                <a:prstClr val="white"/>
              </a:solidFill>
              <a:ea typeface="微软雅黑" panose="020B050302020402020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4535170" y="2974340"/>
            <a:ext cx="3121660" cy="95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667250" y="3106420"/>
            <a:ext cx="28575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0">
                <a:solidFill>
                  <a:srgbClr val="C00000"/>
                </a:solidFill>
                <a:latin typeface="等线"/>
                <a:sym typeface="+mn-ea"/>
              </a:rPr>
              <a:t>舟山绿城育华（国际）学校初中部</a:t>
            </a:r>
            <a:endParaRPr lang="zh-CN" altLang="en-US" sz="1200" b="0">
              <a:solidFill>
                <a:srgbClr val="C00000"/>
              </a:solidFill>
              <a:latin typeface="等线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/>
          <p:cNvSpPr/>
          <p:nvPr/>
        </p:nvSpPr>
        <p:spPr>
          <a:xfrm>
            <a:off x="0" y="3378200"/>
            <a:ext cx="12192000" cy="3479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grpSp>
        <p:nvGrpSpPr>
          <p:cNvPr id="72" name="组合 71"/>
          <p:cNvGrpSpPr/>
          <p:nvPr/>
        </p:nvGrpSpPr>
        <p:grpSpPr>
          <a:xfrm>
            <a:off x="4864077" y="1193800"/>
            <a:ext cx="2476523" cy="2860675"/>
            <a:chOff x="789153" y="2729597"/>
            <a:chExt cx="1202093" cy="1388087"/>
          </a:xfrm>
        </p:grpSpPr>
        <p:sp>
          <p:nvSpPr>
            <p:cNvPr id="76" name="Freeform 15"/>
            <p:cNvSpPr/>
            <p:nvPr/>
          </p:nvSpPr>
          <p:spPr bwMode="auto">
            <a:xfrm>
              <a:off x="789153" y="2729597"/>
              <a:ext cx="1202093" cy="1388087"/>
            </a:xfrm>
            <a:custGeom>
              <a:avLst/>
              <a:gdLst>
                <a:gd name="T0" fmla="*/ 0 w 1171"/>
                <a:gd name="T1" fmla="*/ 1014 h 1352"/>
                <a:gd name="T2" fmla="*/ 0 w 1171"/>
                <a:gd name="T3" fmla="*/ 338 h 1352"/>
                <a:gd name="T4" fmla="*/ 586 w 1171"/>
                <a:gd name="T5" fmla="*/ 0 h 1352"/>
                <a:gd name="T6" fmla="*/ 1171 w 1171"/>
                <a:gd name="T7" fmla="*/ 338 h 1352"/>
                <a:gd name="T8" fmla="*/ 1171 w 1171"/>
                <a:gd name="T9" fmla="*/ 1014 h 1352"/>
                <a:gd name="T10" fmla="*/ 586 w 1171"/>
                <a:gd name="T11" fmla="*/ 1352 h 1352"/>
                <a:gd name="T12" fmla="*/ 0 w 1171"/>
                <a:gd name="T13" fmla="*/ 1014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1" h="1352">
                  <a:moveTo>
                    <a:pt x="0" y="1014"/>
                  </a:moveTo>
                  <a:lnTo>
                    <a:pt x="0" y="338"/>
                  </a:lnTo>
                  <a:lnTo>
                    <a:pt x="586" y="0"/>
                  </a:lnTo>
                  <a:lnTo>
                    <a:pt x="1171" y="338"/>
                  </a:lnTo>
                  <a:lnTo>
                    <a:pt x="1171" y="1014"/>
                  </a:lnTo>
                  <a:lnTo>
                    <a:pt x="586" y="1352"/>
                  </a:lnTo>
                  <a:lnTo>
                    <a:pt x="0" y="101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28600" sx="102000" sy="102000" algn="ctr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24" tIns="45713" rIns="91424" bIns="45713" numCol="1" anchor="t" anchorCtr="0" compatLnSpc="1"/>
            <a:lstStyle/>
            <a:p>
              <a:pPr fontAlgn="base"/>
              <a:endParaRPr lang="zh-CN" altLang="en-US" strike="noStrike" noProof="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12799" y="3152612"/>
              <a:ext cx="948647" cy="537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algn="ctr" defTabSz="914400">
                <a:buClrTx/>
                <a:buSzTx/>
                <a:buFontTx/>
              </a:pPr>
              <a:r>
                <a:rPr kumimoji="0" lang="en-US" altLang="zh-CN" sz="6600" i="0" kern="1200" cap="none" spc="0" normalizeH="0" baseline="0" noProof="1" smtClean="0">
                  <a:solidFill>
                    <a:srgbClr val="C00000"/>
                  </a:solidFill>
                  <a:latin typeface="+mn-lt"/>
                  <a:ea typeface="+mn-ea"/>
                  <a:cs typeface="+mn-ea"/>
                  <a:sym typeface="+mn-lt"/>
                </a:rPr>
                <a:t>08</a:t>
              </a:r>
              <a:endParaRPr kumimoji="0" lang="en-US" sz="6600" i="0" kern="1200" cap="none" spc="0" normalizeH="0" baseline="0" noProof="1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82" name="Rectangle 4"/>
          <p:cNvSpPr txBox="1"/>
          <p:nvPr/>
        </p:nvSpPr>
        <p:spPr>
          <a:xfrm>
            <a:off x="641350" y="4068995"/>
            <a:ext cx="10909300" cy="1457325"/>
          </a:xfrm>
          <a:prstGeom prst="rect">
            <a:avLst/>
          </a:prstGeom>
          <a:noFill/>
          <a:ln w="9525">
            <a:noFill/>
          </a:ln>
        </p:spPr>
        <p:txBody>
          <a:bodyPr wrap="square" lIns="91400" tIns="45699" rIns="91400" bIns="45699" anchor="ctr"/>
          <a:lstStyle/>
          <a:p>
            <a:pPr algn="ctr" defTabSz="1219200"/>
            <a:r>
              <a:rPr lang="zh-CN" altLang="en-US" sz="480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sym typeface="Calibri" panose="020F0502020204030204" charset="0"/>
              </a:rPr>
              <a:t>新大队长发言</a:t>
            </a:r>
            <a:endParaRPr lang="zh-CN" altLang="en-US" sz="4800">
              <a:solidFill>
                <a:schemeClr val="bg1"/>
              </a:solidFill>
              <a:latin typeface="Calibri" panose="020F0502020204030204" charset="0"/>
              <a:ea typeface="微软雅黑" panose="020B0503020204020204" charset="-122"/>
              <a:sym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/>
          <p:cNvSpPr/>
          <p:nvPr/>
        </p:nvSpPr>
        <p:spPr>
          <a:xfrm>
            <a:off x="0" y="3378200"/>
            <a:ext cx="12192000" cy="3479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grpSp>
        <p:nvGrpSpPr>
          <p:cNvPr id="72" name="组合 71"/>
          <p:cNvGrpSpPr/>
          <p:nvPr/>
        </p:nvGrpSpPr>
        <p:grpSpPr>
          <a:xfrm>
            <a:off x="4864077" y="1193800"/>
            <a:ext cx="2476523" cy="2860675"/>
            <a:chOff x="789153" y="2729597"/>
            <a:chExt cx="1202093" cy="1388087"/>
          </a:xfrm>
        </p:grpSpPr>
        <p:sp>
          <p:nvSpPr>
            <p:cNvPr id="76" name="Freeform 15"/>
            <p:cNvSpPr/>
            <p:nvPr/>
          </p:nvSpPr>
          <p:spPr bwMode="auto">
            <a:xfrm>
              <a:off x="789153" y="2729597"/>
              <a:ext cx="1202093" cy="1388087"/>
            </a:xfrm>
            <a:custGeom>
              <a:avLst/>
              <a:gdLst>
                <a:gd name="T0" fmla="*/ 0 w 1171"/>
                <a:gd name="T1" fmla="*/ 1014 h 1352"/>
                <a:gd name="T2" fmla="*/ 0 w 1171"/>
                <a:gd name="T3" fmla="*/ 338 h 1352"/>
                <a:gd name="T4" fmla="*/ 586 w 1171"/>
                <a:gd name="T5" fmla="*/ 0 h 1352"/>
                <a:gd name="T6" fmla="*/ 1171 w 1171"/>
                <a:gd name="T7" fmla="*/ 338 h 1352"/>
                <a:gd name="T8" fmla="*/ 1171 w 1171"/>
                <a:gd name="T9" fmla="*/ 1014 h 1352"/>
                <a:gd name="T10" fmla="*/ 586 w 1171"/>
                <a:gd name="T11" fmla="*/ 1352 h 1352"/>
                <a:gd name="T12" fmla="*/ 0 w 1171"/>
                <a:gd name="T13" fmla="*/ 1014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1" h="1352">
                  <a:moveTo>
                    <a:pt x="0" y="1014"/>
                  </a:moveTo>
                  <a:lnTo>
                    <a:pt x="0" y="338"/>
                  </a:lnTo>
                  <a:lnTo>
                    <a:pt x="586" y="0"/>
                  </a:lnTo>
                  <a:lnTo>
                    <a:pt x="1171" y="338"/>
                  </a:lnTo>
                  <a:lnTo>
                    <a:pt x="1171" y="1014"/>
                  </a:lnTo>
                  <a:lnTo>
                    <a:pt x="586" y="1352"/>
                  </a:lnTo>
                  <a:lnTo>
                    <a:pt x="0" y="101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28600" sx="102000" sy="102000" algn="ctr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24" tIns="45713" rIns="91424" bIns="45713" numCol="1" anchor="t" anchorCtr="0" compatLnSpc="1"/>
            <a:lstStyle/>
            <a:p>
              <a:pPr fontAlgn="base"/>
              <a:endParaRPr lang="zh-CN" altLang="en-US" strike="noStrike" noProof="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12799" y="3152612"/>
              <a:ext cx="948647" cy="537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algn="ctr" defTabSz="914400">
                <a:buClrTx/>
                <a:buSzTx/>
                <a:buFontTx/>
              </a:pPr>
              <a:r>
                <a:rPr kumimoji="0" lang="en-US" altLang="zh-CN" sz="6600" i="0" kern="1200" cap="none" spc="0" normalizeH="0" baseline="0" noProof="1" smtClean="0">
                  <a:solidFill>
                    <a:srgbClr val="C00000"/>
                  </a:solidFill>
                  <a:latin typeface="+mn-lt"/>
                  <a:ea typeface="+mn-ea"/>
                  <a:cs typeface="+mn-ea"/>
                  <a:sym typeface="+mn-lt"/>
                </a:rPr>
                <a:t>09</a:t>
              </a:r>
              <a:endParaRPr kumimoji="0" lang="en-US" sz="6600" i="0" kern="1200" cap="none" spc="0" normalizeH="0" baseline="0" noProof="1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82" name="Rectangle 4"/>
          <p:cNvSpPr txBox="1"/>
          <p:nvPr/>
        </p:nvSpPr>
        <p:spPr>
          <a:xfrm>
            <a:off x="641350" y="4068995"/>
            <a:ext cx="10909300" cy="1457325"/>
          </a:xfrm>
          <a:prstGeom prst="rect">
            <a:avLst/>
          </a:prstGeom>
          <a:noFill/>
          <a:ln w="9525">
            <a:noFill/>
          </a:ln>
        </p:spPr>
        <p:txBody>
          <a:bodyPr wrap="square" lIns="91400" tIns="45699" rIns="91400" bIns="45699" anchor="ctr"/>
          <a:lstStyle/>
          <a:p>
            <a:pPr algn="ctr" defTabSz="1219200"/>
            <a:r>
              <a:rPr lang="zh-CN" altLang="en-US" sz="480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sym typeface="Calibri" panose="020F0502020204030204" charset="0"/>
              </a:rPr>
              <a:t>团委陆老师讲话</a:t>
            </a:r>
            <a:endParaRPr lang="zh-CN" altLang="en-US" sz="4800">
              <a:solidFill>
                <a:schemeClr val="bg1"/>
              </a:solidFill>
              <a:latin typeface="Calibri" panose="020F0502020204030204" charset="0"/>
              <a:ea typeface="微软雅黑" panose="020B0503020204020204" charset="-122"/>
              <a:sym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/>
          <p:cNvSpPr/>
          <p:nvPr/>
        </p:nvSpPr>
        <p:spPr>
          <a:xfrm>
            <a:off x="0" y="3378200"/>
            <a:ext cx="12192000" cy="3479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grpSp>
        <p:nvGrpSpPr>
          <p:cNvPr id="72" name="组合 71"/>
          <p:cNvGrpSpPr/>
          <p:nvPr/>
        </p:nvGrpSpPr>
        <p:grpSpPr>
          <a:xfrm>
            <a:off x="4864077" y="1193800"/>
            <a:ext cx="2476523" cy="2860675"/>
            <a:chOff x="789153" y="2729597"/>
            <a:chExt cx="1202093" cy="1388087"/>
          </a:xfrm>
        </p:grpSpPr>
        <p:sp>
          <p:nvSpPr>
            <p:cNvPr id="76" name="Freeform 15"/>
            <p:cNvSpPr/>
            <p:nvPr/>
          </p:nvSpPr>
          <p:spPr bwMode="auto">
            <a:xfrm>
              <a:off x="789153" y="2729597"/>
              <a:ext cx="1202093" cy="1388087"/>
            </a:xfrm>
            <a:custGeom>
              <a:avLst/>
              <a:gdLst>
                <a:gd name="T0" fmla="*/ 0 w 1171"/>
                <a:gd name="T1" fmla="*/ 1014 h 1352"/>
                <a:gd name="T2" fmla="*/ 0 w 1171"/>
                <a:gd name="T3" fmla="*/ 338 h 1352"/>
                <a:gd name="T4" fmla="*/ 586 w 1171"/>
                <a:gd name="T5" fmla="*/ 0 h 1352"/>
                <a:gd name="T6" fmla="*/ 1171 w 1171"/>
                <a:gd name="T7" fmla="*/ 338 h 1352"/>
                <a:gd name="T8" fmla="*/ 1171 w 1171"/>
                <a:gd name="T9" fmla="*/ 1014 h 1352"/>
                <a:gd name="T10" fmla="*/ 586 w 1171"/>
                <a:gd name="T11" fmla="*/ 1352 h 1352"/>
                <a:gd name="T12" fmla="*/ 0 w 1171"/>
                <a:gd name="T13" fmla="*/ 1014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1" h="1352">
                  <a:moveTo>
                    <a:pt x="0" y="1014"/>
                  </a:moveTo>
                  <a:lnTo>
                    <a:pt x="0" y="338"/>
                  </a:lnTo>
                  <a:lnTo>
                    <a:pt x="586" y="0"/>
                  </a:lnTo>
                  <a:lnTo>
                    <a:pt x="1171" y="338"/>
                  </a:lnTo>
                  <a:lnTo>
                    <a:pt x="1171" y="1014"/>
                  </a:lnTo>
                  <a:lnTo>
                    <a:pt x="586" y="1352"/>
                  </a:lnTo>
                  <a:lnTo>
                    <a:pt x="0" y="101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28600" sx="102000" sy="102000" algn="ctr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24" tIns="45713" rIns="91424" bIns="45713" numCol="1" anchor="t" anchorCtr="0" compatLnSpc="1"/>
            <a:lstStyle/>
            <a:p>
              <a:pPr fontAlgn="base"/>
              <a:endParaRPr lang="zh-CN" altLang="en-US" strike="noStrike" noProof="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12799" y="3152612"/>
              <a:ext cx="948647" cy="537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algn="ctr" defTabSz="914400">
                <a:buClrTx/>
                <a:buSzTx/>
                <a:buFontTx/>
              </a:pPr>
              <a:r>
                <a:rPr lang="en-US" altLang="zh-CN" sz="6600" smtClean="0">
                  <a:solidFill>
                    <a:srgbClr val="C00000"/>
                  </a:solidFill>
                  <a:latin typeface="+mn-lt"/>
                  <a:ea typeface="+mn-ea"/>
                  <a:cs typeface="+mn-ea"/>
                  <a:sym typeface="+mn-lt"/>
                </a:rPr>
                <a:t>10</a:t>
              </a:r>
              <a:endParaRPr kumimoji="0" lang="en-US" sz="6600" i="0" kern="1200" cap="none" spc="0" normalizeH="0" baseline="0" noProof="1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82" name="Rectangle 4"/>
          <p:cNvSpPr txBox="1"/>
          <p:nvPr/>
        </p:nvSpPr>
        <p:spPr>
          <a:xfrm>
            <a:off x="641350" y="4068995"/>
            <a:ext cx="10909300" cy="1457325"/>
          </a:xfrm>
          <a:prstGeom prst="rect">
            <a:avLst/>
          </a:prstGeom>
          <a:noFill/>
          <a:ln w="9525">
            <a:noFill/>
          </a:ln>
        </p:spPr>
        <p:txBody>
          <a:bodyPr wrap="square" lIns="91400" tIns="45699" rIns="91400" bIns="45699" anchor="ctr"/>
          <a:lstStyle/>
          <a:p>
            <a:pPr algn="ctr" defTabSz="1219200"/>
            <a:r>
              <a:rPr lang="zh-CN" altLang="en-US" sz="480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sym typeface="Calibri" panose="020F0502020204030204" charset="0"/>
              </a:rPr>
              <a:t>退旗</a:t>
            </a:r>
            <a:endParaRPr lang="zh-CN" altLang="en-US" sz="4800">
              <a:solidFill>
                <a:schemeClr val="bg1"/>
              </a:solidFill>
              <a:latin typeface="Calibri" panose="020F0502020204030204" charset="0"/>
              <a:ea typeface="微软雅黑" panose="020B0503020204020204" charset="-122"/>
              <a:sym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/>
          <p:cNvSpPr/>
          <p:nvPr/>
        </p:nvSpPr>
        <p:spPr>
          <a:xfrm>
            <a:off x="0" y="3378200"/>
            <a:ext cx="12192000" cy="3479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" name="椭圆 1"/>
          <p:cNvSpPr/>
          <p:nvPr/>
        </p:nvSpPr>
        <p:spPr>
          <a:xfrm>
            <a:off x="4343400" y="1079500"/>
            <a:ext cx="3505200" cy="3505200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393700" dist="50800" dir="5400000" sx="103000" sy="103000" algn="ctr" rotWithShape="0">
              <a:srgbClr val="000000">
                <a:alpha val="43000"/>
              </a:srgbClr>
            </a:outerShdw>
          </a:effectLst>
        </p:spPr>
        <p:txBody>
          <a:bodyPr lIns="68589" tIns="34295" rIns="68589" bIns="34295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kern="0">
              <a:solidFill>
                <a:prstClr val="white"/>
              </a:solidFill>
              <a:ea typeface="微软雅黑" panose="020B0503020204020204" charset="-122"/>
            </a:endParaRPr>
          </a:p>
        </p:txBody>
      </p:sp>
      <p:sp>
        <p:nvSpPr>
          <p:cNvPr id="82" name="Rectangle 4"/>
          <p:cNvSpPr txBox="1"/>
          <p:nvPr/>
        </p:nvSpPr>
        <p:spPr>
          <a:xfrm>
            <a:off x="641350" y="1828165"/>
            <a:ext cx="10909300" cy="1457325"/>
          </a:xfrm>
          <a:prstGeom prst="rect">
            <a:avLst/>
          </a:prstGeom>
          <a:noFill/>
          <a:ln w="9525">
            <a:noFill/>
          </a:ln>
        </p:spPr>
        <p:txBody>
          <a:bodyPr wrap="square" lIns="91400" tIns="45699" rIns="91400" bIns="45699" anchor="ctr"/>
          <a:lstStyle/>
          <a:p>
            <a:pPr algn="ctr" defTabSz="1219200"/>
            <a:r>
              <a:rPr lang="zh-CN" altLang="en-US" sz="3200">
                <a:solidFill>
                  <a:srgbClr val="C00000"/>
                </a:solidFill>
                <a:latin typeface="Calibri" panose="020F0502020204030204" charset="0"/>
                <a:ea typeface="微软雅黑" panose="020B0503020204020204" charset="-122"/>
                <a:sym typeface="Calibri" panose="020F0502020204030204" charset="0"/>
              </a:rPr>
              <a:t>新旧大队委员交接仪式</a:t>
            </a:r>
            <a:endParaRPr lang="zh-CN" altLang="en-US" sz="3200">
              <a:solidFill>
                <a:srgbClr val="C00000"/>
              </a:solidFill>
              <a:latin typeface="Calibri" panose="020F0502020204030204" charset="0"/>
              <a:ea typeface="微软雅黑" panose="020B0503020204020204" charset="-122"/>
              <a:sym typeface="Calibri" panose="020F050202020403020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438015" y="1174115"/>
            <a:ext cx="3315970" cy="3315970"/>
          </a:xfrm>
          <a:prstGeom prst="ellipse">
            <a:avLst/>
          </a:prstGeom>
          <a:noFill/>
          <a:ln w="12700" cap="flat" cmpd="sng" algn="ctr">
            <a:solidFill>
              <a:srgbClr val="C0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C00000">
                    <a:alpha val="75000"/>
                  </a:srgbClr>
                </a:solidFill>
              </a14:hiddenFill>
            </a:ext>
          </a:extLst>
        </p:spPr>
        <p:txBody>
          <a:bodyPr lIns="68589" tIns="34295" rIns="68589" bIns="34295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kern="0">
              <a:solidFill>
                <a:prstClr val="white"/>
              </a:solidFill>
              <a:ea typeface="微软雅黑" panose="020B050302020402020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4535170" y="2974340"/>
            <a:ext cx="3121660" cy="95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667250" y="3106420"/>
            <a:ext cx="28575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0">
                <a:solidFill>
                  <a:srgbClr val="C00000"/>
                </a:solidFill>
                <a:latin typeface="等线"/>
                <a:sym typeface="+mn-ea"/>
              </a:rPr>
              <a:t>舟山绿城育华（国际）学校初中部</a:t>
            </a:r>
            <a:endParaRPr lang="zh-CN" altLang="en-US" sz="1200" b="0">
              <a:solidFill>
                <a:srgbClr val="C00000"/>
              </a:solidFill>
              <a:latin typeface="等线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/>
          <p:cNvSpPr/>
          <p:nvPr/>
        </p:nvSpPr>
        <p:spPr>
          <a:xfrm>
            <a:off x="0" y="3378200"/>
            <a:ext cx="12192000" cy="3479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grpSp>
        <p:nvGrpSpPr>
          <p:cNvPr id="72" name="组合 71"/>
          <p:cNvGrpSpPr/>
          <p:nvPr/>
        </p:nvGrpSpPr>
        <p:grpSpPr>
          <a:xfrm>
            <a:off x="4864077" y="1193800"/>
            <a:ext cx="2476523" cy="2860675"/>
            <a:chOff x="789153" y="2729597"/>
            <a:chExt cx="1202093" cy="1388087"/>
          </a:xfrm>
        </p:grpSpPr>
        <p:sp>
          <p:nvSpPr>
            <p:cNvPr id="76" name="Freeform 15"/>
            <p:cNvSpPr/>
            <p:nvPr/>
          </p:nvSpPr>
          <p:spPr bwMode="auto">
            <a:xfrm>
              <a:off x="789153" y="2729597"/>
              <a:ext cx="1202093" cy="1388087"/>
            </a:xfrm>
            <a:custGeom>
              <a:avLst/>
              <a:gdLst>
                <a:gd name="T0" fmla="*/ 0 w 1171"/>
                <a:gd name="T1" fmla="*/ 1014 h 1352"/>
                <a:gd name="T2" fmla="*/ 0 w 1171"/>
                <a:gd name="T3" fmla="*/ 338 h 1352"/>
                <a:gd name="T4" fmla="*/ 586 w 1171"/>
                <a:gd name="T5" fmla="*/ 0 h 1352"/>
                <a:gd name="T6" fmla="*/ 1171 w 1171"/>
                <a:gd name="T7" fmla="*/ 338 h 1352"/>
                <a:gd name="T8" fmla="*/ 1171 w 1171"/>
                <a:gd name="T9" fmla="*/ 1014 h 1352"/>
                <a:gd name="T10" fmla="*/ 586 w 1171"/>
                <a:gd name="T11" fmla="*/ 1352 h 1352"/>
                <a:gd name="T12" fmla="*/ 0 w 1171"/>
                <a:gd name="T13" fmla="*/ 1014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1" h="1352">
                  <a:moveTo>
                    <a:pt x="0" y="1014"/>
                  </a:moveTo>
                  <a:lnTo>
                    <a:pt x="0" y="338"/>
                  </a:lnTo>
                  <a:lnTo>
                    <a:pt x="586" y="0"/>
                  </a:lnTo>
                  <a:lnTo>
                    <a:pt x="1171" y="338"/>
                  </a:lnTo>
                  <a:lnTo>
                    <a:pt x="1171" y="1014"/>
                  </a:lnTo>
                  <a:lnTo>
                    <a:pt x="586" y="1352"/>
                  </a:lnTo>
                  <a:lnTo>
                    <a:pt x="0" y="101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28600" sx="102000" sy="102000" algn="ctr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24" tIns="45713" rIns="91424" bIns="45713" numCol="1" anchor="t" anchorCtr="0" compatLnSpc="1"/>
            <a:lstStyle/>
            <a:p>
              <a:pPr fontAlgn="base"/>
              <a:endParaRPr lang="zh-CN" altLang="en-US" strike="noStrike" noProof="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12799" y="3152612"/>
              <a:ext cx="948647" cy="537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algn="ctr" defTabSz="914400">
                <a:buClrTx/>
                <a:buSzTx/>
                <a:buFontTx/>
              </a:pPr>
              <a:r>
                <a:rPr kumimoji="0" lang="en-US" altLang="zh-CN" sz="6600" i="0" kern="1200" cap="none" spc="0" normalizeH="0" baseline="0" noProof="1">
                  <a:solidFill>
                    <a:srgbClr val="C00000"/>
                  </a:solidFill>
                  <a:latin typeface="+mn-lt"/>
                  <a:ea typeface="+mn-ea"/>
                  <a:cs typeface="+mn-ea"/>
                  <a:sym typeface="+mn-lt"/>
                </a:rPr>
                <a:t>01</a:t>
              </a:r>
              <a:endParaRPr kumimoji="0" lang="zh-CN" altLang="en-US" sz="6600" i="0" kern="1200" cap="none" spc="0" normalizeH="0" baseline="0" noProof="1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82" name="Rectangle 4"/>
          <p:cNvSpPr txBox="1"/>
          <p:nvPr/>
        </p:nvSpPr>
        <p:spPr>
          <a:xfrm>
            <a:off x="641350" y="4054475"/>
            <a:ext cx="10909300" cy="1457325"/>
          </a:xfrm>
          <a:prstGeom prst="rect">
            <a:avLst/>
          </a:prstGeom>
          <a:noFill/>
          <a:ln w="9525">
            <a:noFill/>
          </a:ln>
        </p:spPr>
        <p:txBody>
          <a:bodyPr wrap="square" lIns="91400" tIns="45699" rIns="91400" bIns="45699" anchor="ctr"/>
          <a:lstStyle/>
          <a:p>
            <a:pPr algn="ctr" defTabSz="1219200"/>
            <a:r>
              <a:rPr lang="zh-CN" altLang="en-US" sz="480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sym typeface="Calibri" panose="020F0502020204030204" charset="0"/>
              </a:rPr>
              <a:t>升国旗</a:t>
            </a:r>
            <a:endParaRPr lang="zh-CN" altLang="en-US" sz="4800">
              <a:solidFill>
                <a:schemeClr val="bg1"/>
              </a:solidFill>
              <a:latin typeface="Calibri" panose="020F0502020204030204" charset="0"/>
              <a:ea typeface="微软雅黑" panose="020B0503020204020204" charset="-122"/>
              <a:sym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/>
          <p:cNvSpPr/>
          <p:nvPr/>
        </p:nvSpPr>
        <p:spPr>
          <a:xfrm>
            <a:off x="0" y="3378200"/>
            <a:ext cx="12192000" cy="3479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grpSp>
        <p:nvGrpSpPr>
          <p:cNvPr id="72" name="组合 71"/>
          <p:cNvGrpSpPr/>
          <p:nvPr/>
        </p:nvGrpSpPr>
        <p:grpSpPr>
          <a:xfrm>
            <a:off x="4864077" y="1193800"/>
            <a:ext cx="2476523" cy="2860675"/>
            <a:chOff x="789153" y="2729597"/>
            <a:chExt cx="1202093" cy="1388087"/>
          </a:xfrm>
        </p:grpSpPr>
        <p:sp>
          <p:nvSpPr>
            <p:cNvPr id="76" name="Freeform 15"/>
            <p:cNvSpPr/>
            <p:nvPr/>
          </p:nvSpPr>
          <p:spPr bwMode="auto">
            <a:xfrm>
              <a:off x="789153" y="2729597"/>
              <a:ext cx="1202093" cy="1388087"/>
            </a:xfrm>
            <a:custGeom>
              <a:avLst/>
              <a:gdLst>
                <a:gd name="T0" fmla="*/ 0 w 1171"/>
                <a:gd name="T1" fmla="*/ 1014 h 1352"/>
                <a:gd name="T2" fmla="*/ 0 w 1171"/>
                <a:gd name="T3" fmla="*/ 338 h 1352"/>
                <a:gd name="T4" fmla="*/ 586 w 1171"/>
                <a:gd name="T5" fmla="*/ 0 h 1352"/>
                <a:gd name="T6" fmla="*/ 1171 w 1171"/>
                <a:gd name="T7" fmla="*/ 338 h 1352"/>
                <a:gd name="T8" fmla="*/ 1171 w 1171"/>
                <a:gd name="T9" fmla="*/ 1014 h 1352"/>
                <a:gd name="T10" fmla="*/ 586 w 1171"/>
                <a:gd name="T11" fmla="*/ 1352 h 1352"/>
                <a:gd name="T12" fmla="*/ 0 w 1171"/>
                <a:gd name="T13" fmla="*/ 1014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1" h="1352">
                  <a:moveTo>
                    <a:pt x="0" y="1014"/>
                  </a:moveTo>
                  <a:lnTo>
                    <a:pt x="0" y="338"/>
                  </a:lnTo>
                  <a:lnTo>
                    <a:pt x="586" y="0"/>
                  </a:lnTo>
                  <a:lnTo>
                    <a:pt x="1171" y="338"/>
                  </a:lnTo>
                  <a:lnTo>
                    <a:pt x="1171" y="1014"/>
                  </a:lnTo>
                  <a:lnTo>
                    <a:pt x="586" y="1352"/>
                  </a:lnTo>
                  <a:lnTo>
                    <a:pt x="0" y="101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28600" sx="102000" sy="102000" algn="ctr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24" tIns="45713" rIns="91424" bIns="45713" numCol="1" anchor="t" anchorCtr="0" compatLnSpc="1"/>
            <a:lstStyle/>
            <a:p>
              <a:pPr fontAlgn="base"/>
              <a:endParaRPr lang="zh-CN" altLang="en-US" strike="noStrike" noProof="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12799" y="3152612"/>
              <a:ext cx="948647" cy="537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algn="ctr" defTabSz="914400">
                <a:buClrTx/>
                <a:buSzTx/>
                <a:buFontTx/>
              </a:pPr>
              <a:r>
                <a:rPr kumimoji="0" lang="en-US" altLang="zh-CN" sz="6600" i="0" kern="1200" cap="none" spc="0" normalizeH="0" baseline="0" noProof="1" smtClean="0">
                  <a:solidFill>
                    <a:srgbClr val="C00000"/>
                  </a:solidFill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kumimoji="0" lang="zh-CN" altLang="en-US" sz="6600" i="0" kern="1200" cap="none" spc="0" normalizeH="0" baseline="0" noProof="1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82" name="Rectangle 4"/>
          <p:cNvSpPr txBox="1"/>
          <p:nvPr/>
        </p:nvSpPr>
        <p:spPr>
          <a:xfrm>
            <a:off x="641350" y="3959745"/>
            <a:ext cx="10909300" cy="1457325"/>
          </a:xfrm>
          <a:prstGeom prst="rect">
            <a:avLst/>
          </a:prstGeom>
          <a:noFill/>
          <a:ln w="9525">
            <a:noFill/>
          </a:ln>
        </p:spPr>
        <p:txBody>
          <a:bodyPr wrap="square" lIns="91400" tIns="45699" rIns="91400" bIns="45699" anchor="ctr"/>
          <a:lstStyle/>
          <a:p>
            <a:pPr algn="ctr" defTabSz="1219200"/>
            <a:r>
              <a:rPr lang="zh-CN" altLang="en-US" sz="480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sym typeface="Calibri" panose="020F0502020204030204" charset="0"/>
              </a:rPr>
              <a:t>出旗</a:t>
            </a:r>
            <a:endParaRPr lang="zh-CN" altLang="en-US" sz="4800">
              <a:solidFill>
                <a:schemeClr val="bg1"/>
              </a:solidFill>
              <a:latin typeface="Calibri" panose="020F0502020204030204" charset="0"/>
              <a:ea typeface="微软雅黑" panose="020B0503020204020204" charset="-122"/>
              <a:sym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/>
          <p:cNvSpPr/>
          <p:nvPr/>
        </p:nvSpPr>
        <p:spPr>
          <a:xfrm>
            <a:off x="0" y="3378200"/>
            <a:ext cx="12192000" cy="3479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grpSp>
        <p:nvGrpSpPr>
          <p:cNvPr id="72" name="组合 71"/>
          <p:cNvGrpSpPr/>
          <p:nvPr/>
        </p:nvGrpSpPr>
        <p:grpSpPr>
          <a:xfrm>
            <a:off x="4864077" y="1193800"/>
            <a:ext cx="2476523" cy="2860675"/>
            <a:chOff x="789153" y="2729597"/>
            <a:chExt cx="1202093" cy="1388087"/>
          </a:xfrm>
        </p:grpSpPr>
        <p:sp>
          <p:nvSpPr>
            <p:cNvPr id="76" name="Freeform 15"/>
            <p:cNvSpPr/>
            <p:nvPr/>
          </p:nvSpPr>
          <p:spPr bwMode="auto">
            <a:xfrm>
              <a:off x="789153" y="2729597"/>
              <a:ext cx="1202093" cy="1388087"/>
            </a:xfrm>
            <a:custGeom>
              <a:avLst/>
              <a:gdLst>
                <a:gd name="T0" fmla="*/ 0 w 1171"/>
                <a:gd name="T1" fmla="*/ 1014 h 1352"/>
                <a:gd name="T2" fmla="*/ 0 w 1171"/>
                <a:gd name="T3" fmla="*/ 338 h 1352"/>
                <a:gd name="T4" fmla="*/ 586 w 1171"/>
                <a:gd name="T5" fmla="*/ 0 h 1352"/>
                <a:gd name="T6" fmla="*/ 1171 w 1171"/>
                <a:gd name="T7" fmla="*/ 338 h 1352"/>
                <a:gd name="T8" fmla="*/ 1171 w 1171"/>
                <a:gd name="T9" fmla="*/ 1014 h 1352"/>
                <a:gd name="T10" fmla="*/ 586 w 1171"/>
                <a:gd name="T11" fmla="*/ 1352 h 1352"/>
                <a:gd name="T12" fmla="*/ 0 w 1171"/>
                <a:gd name="T13" fmla="*/ 1014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1" h="1352">
                  <a:moveTo>
                    <a:pt x="0" y="1014"/>
                  </a:moveTo>
                  <a:lnTo>
                    <a:pt x="0" y="338"/>
                  </a:lnTo>
                  <a:lnTo>
                    <a:pt x="586" y="0"/>
                  </a:lnTo>
                  <a:lnTo>
                    <a:pt x="1171" y="338"/>
                  </a:lnTo>
                  <a:lnTo>
                    <a:pt x="1171" y="1014"/>
                  </a:lnTo>
                  <a:lnTo>
                    <a:pt x="586" y="1352"/>
                  </a:lnTo>
                  <a:lnTo>
                    <a:pt x="0" y="101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28600" sx="102000" sy="102000" algn="ctr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24" tIns="45713" rIns="91424" bIns="45713" numCol="1" anchor="t" anchorCtr="0" compatLnSpc="1"/>
            <a:lstStyle/>
            <a:p>
              <a:pPr fontAlgn="base"/>
              <a:endParaRPr lang="zh-CN" altLang="en-US" strike="noStrike" noProof="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12799" y="3152612"/>
              <a:ext cx="948647" cy="537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algn="ctr" defTabSz="914400">
                <a:buClrTx/>
                <a:buSzTx/>
                <a:buFontTx/>
              </a:pPr>
              <a:r>
                <a:rPr kumimoji="0" lang="en-US" altLang="zh-CN" sz="6600" i="0" kern="1200" cap="none" spc="0" normalizeH="0" baseline="0" noProof="1" smtClean="0">
                  <a:solidFill>
                    <a:srgbClr val="C00000"/>
                  </a:solidFill>
                  <a:latin typeface="+mn-lt"/>
                  <a:ea typeface="+mn-ea"/>
                  <a:cs typeface="+mn-ea"/>
                  <a:sym typeface="+mn-lt"/>
                </a:rPr>
                <a:t>03</a:t>
              </a:r>
              <a:endParaRPr kumimoji="0" lang="zh-CN" altLang="en-US" sz="6600" i="0" kern="1200" cap="none" spc="0" normalizeH="0" baseline="0" noProof="1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82" name="Rectangle 4"/>
          <p:cNvSpPr txBox="1"/>
          <p:nvPr/>
        </p:nvSpPr>
        <p:spPr>
          <a:xfrm>
            <a:off x="641350" y="4068995"/>
            <a:ext cx="10909300" cy="1457325"/>
          </a:xfrm>
          <a:prstGeom prst="rect">
            <a:avLst/>
          </a:prstGeom>
          <a:noFill/>
          <a:ln w="9525">
            <a:noFill/>
          </a:ln>
        </p:spPr>
        <p:txBody>
          <a:bodyPr wrap="square" lIns="91400" tIns="45699" rIns="91400" bIns="45699" anchor="ctr"/>
          <a:lstStyle/>
          <a:p>
            <a:pPr algn="ctr" defTabSz="1219200"/>
            <a:r>
              <a:rPr lang="zh-CN" altLang="en-US" sz="480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sym typeface="Calibri" panose="020F0502020204030204" charset="0"/>
              </a:rPr>
              <a:t>唱队歌</a:t>
            </a:r>
            <a:endParaRPr lang="zh-CN" altLang="en-US" sz="4800">
              <a:solidFill>
                <a:schemeClr val="bg1"/>
              </a:solidFill>
              <a:latin typeface="Calibri" panose="020F0502020204030204" charset="0"/>
              <a:ea typeface="微软雅黑" panose="020B0503020204020204" charset="-122"/>
              <a:sym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/>
          <p:cNvSpPr/>
          <p:nvPr/>
        </p:nvSpPr>
        <p:spPr>
          <a:xfrm>
            <a:off x="0" y="3378200"/>
            <a:ext cx="12192000" cy="3479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grpSp>
        <p:nvGrpSpPr>
          <p:cNvPr id="72" name="组合 71"/>
          <p:cNvGrpSpPr/>
          <p:nvPr/>
        </p:nvGrpSpPr>
        <p:grpSpPr>
          <a:xfrm>
            <a:off x="4864077" y="1193800"/>
            <a:ext cx="2476523" cy="2860675"/>
            <a:chOff x="789153" y="2729597"/>
            <a:chExt cx="1202093" cy="1388087"/>
          </a:xfrm>
        </p:grpSpPr>
        <p:sp>
          <p:nvSpPr>
            <p:cNvPr id="76" name="Freeform 15"/>
            <p:cNvSpPr/>
            <p:nvPr/>
          </p:nvSpPr>
          <p:spPr bwMode="auto">
            <a:xfrm>
              <a:off x="789153" y="2729597"/>
              <a:ext cx="1202093" cy="1388087"/>
            </a:xfrm>
            <a:custGeom>
              <a:avLst/>
              <a:gdLst>
                <a:gd name="T0" fmla="*/ 0 w 1171"/>
                <a:gd name="T1" fmla="*/ 1014 h 1352"/>
                <a:gd name="T2" fmla="*/ 0 w 1171"/>
                <a:gd name="T3" fmla="*/ 338 h 1352"/>
                <a:gd name="T4" fmla="*/ 586 w 1171"/>
                <a:gd name="T5" fmla="*/ 0 h 1352"/>
                <a:gd name="T6" fmla="*/ 1171 w 1171"/>
                <a:gd name="T7" fmla="*/ 338 h 1352"/>
                <a:gd name="T8" fmla="*/ 1171 w 1171"/>
                <a:gd name="T9" fmla="*/ 1014 h 1352"/>
                <a:gd name="T10" fmla="*/ 586 w 1171"/>
                <a:gd name="T11" fmla="*/ 1352 h 1352"/>
                <a:gd name="T12" fmla="*/ 0 w 1171"/>
                <a:gd name="T13" fmla="*/ 1014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1" h="1352">
                  <a:moveTo>
                    <a:pt x="0" y="1014"/>
                  </a:moveTo>
                  <a:lnTo>
                    <a:pt x="0" y="338"/>
                  </a:lnTo>
                  <a:lnTo>
                    <a:pt x="586" y="0"/>
                  </a:lnTo>
                  <a:lnTo>
                    <a:pt x="1171" y="338"/>
                  </a:lnTo>
                  <a:lnTo>
                    <a:pt x="1171" y="1014"/>
                  </a:lnTo>
                  <a:lnTo>
                    <a:pt x="586" y="1352"/>
                  </a:lnTo>
                  <a:lnTo>
                    <a:pt x="0" y="101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28600" sx="102000" sy="102000" algn="ctr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24" tIns="45713" rIns="91424" bIns="45713" numCol="1" anchor="t" anchorCtr="0" compatLnSpc="1"/>
            <a:lstStyle/>
            <a:p>
              <a:pPr fontAlgn="base"/>
              <a:endParaRPr lang="zh-CN" altLang="en-US" strike="noStrike" noProof="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12799" y="3152612"/>
              <a:ext cx="948647" cy="537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algn="ctr" defTabSz="914400">
                <a:buClrTx/>
                <a:buSzTx/>
                <a:buFontTx/>
              </a:pPr>
              <a:r>
                <a:rPr kumimoji="0" lang="en-US" altLang="zh-CN" sz="6600" i="0" kern="1200" cap="none" spc="0" normalizeH="0" baseline="0" noProof="1" smtClean="0">
                  <a:solidFill>
                    <a:srgbClr val="C00000"/>
                  </a:solidFill>
                  <a:latin typeface="+mn-lt"/>
                  <a:ea typeface="+mn-ea"/>
                  <a:cs typeface="+mn-ea"/>
                  <a:sym typeface="+mn-lt"/>
                </a:rPr>
                <a:t>04</a:t>
              </a:r>
              <a:endParaRPr kumimoji="0" lang="en-US" sz="6600" i="0" kern="1200" cap="none" spc="0" normalizeH="0" baseline="0" noProof="1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82" name="Rectangle 4"/>
          <p:cNvSpPr txBox="1"/>
          <p:nvPr/>
        </p:nvSpPr>
        <p:spPr>
          <a:xfrm>
            <a:off x="641350" y="4068995"/>
            <a:ext cx="10909300" cy="1457325"/>
          </a:xfrm>
          <a:prstGeom prst="rect">
            <a:avLst/>
          </a:prstGeom>
          <a:noFill/>
          <a:ln w="9525">
            <a:noFill/>
          </a:ln>
        </p:spPr>
        <p:txBody>
          <a:bodyPr wrap="square" lIns="91400" tIns="45699" rIns="91400" bIns="45699" anchor="ctr"/>
          <a:lstStyle/>
          <a:p>
            <a:pPr algn="ctr" defTabSz="1219200"/>
            <a:r>
              <a:rPr lang="zh-CN" altLang="en-US" sz="480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sym typeface="Calibri" panose="020F0502020204030204" charset="0"/>
              </a:rPr>
              <a:t>少先队知识问答</a:t>
            </a:r>
            <a:endParaRPr lang="zh-CN" altLang="en-US" sz="4800">
              <a:solidFill>
                <a:schemeClr val="bg1"/>
              </a:solidFill>
              <a:latin typeface="Calibri" panose="020F0502020204030204" charset="0"/>
              <a:ea typeface="微软雅黑" panose="020B0503020204020204" charset="-122"/>
              <a:sym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/>
          <p:cNvSpPr/>
          <p:nvPr/>
        </p:nvSpPr>
        <p:spPr>
          <a:xfrm>
            <a:off x="0" y="3378200"/>
            <a:ext cx="12192000" cy="3479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grpSp>
        <p:nvGrpSpPr>
          <p:cNvPr id="72" name="组合 71"/>
          <p:cNvGrpSpPr/>
          <p:nvPr/>
        </p:nvGrpSpPr>
        <p:grpSpPr>
          <a:xfrm>
            <a:off x="4864077" y="1193800"/>
            <a:ext cx="2476523" cy="2860675"/>
            <a:chOff x="789153" y="2729597"/>
            <a:chExt cx="1202093" cy="1388087"/>
          </a:xfrm>
        </p:grpSpPr>
        <p:sp>
          <p:nvSpPr>
            <p:cNvPr id="76" name="Freeform 15"/>
            <p:cNvSpPr/>
            <p:nvPr/>
          </p:nvSpPr>
          <p:spPr bwMode="auto">
            <a:xfrm>
              <a:off x="789153" y="2729597"/>
              <a:ext cx="1202093" cy="1388087"/>
            </a:xfrm>
            <a:custGeom>
              <a:avLst/>
              <a:gdLst>
                <a:gd name="T0" fmla="*/ 0 w 1171"/>
                <a:gd name="T1" fmla="*/ 1014 h 1352"/>
                <a:gd name="T2" fmla="*/ 0 w 1171"/>
                <a:gd name="T3" fmla="*/ 338 h 1352"/>
                <a:gd name="T4" fmla="*/ 586 w 1171"/>
                <a:gd name="T5" fmla="*/ 0 h 1352"/>
                <a:gd name="T6" fmla="*/ 1171 w 1171"/>
                <a:gd name="T7" fmla="*/ 338 h 1352"/>
                <a:gd name="T8" fmla="*/ 1171 w 1171"/>
                <a:gd name="T9" fmla="*/ 1014 h 1352"/>
                <a:gd name="T10" fmla="*/ 586 w 1171"/>
                <a:gd name="T11" fmla="*/ 1352 h 1352"/>
                <a:gd name="T12" fmla="*/ 0 w 1171"/>
                <a:gd name="T13" fmla="*/ 1014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1" h="1352">
                  <a:moveTo>
                    <a:pt x="0" y="1014"/>
                  </a:moveTo>
                  <a:lnTo>
                    <a:pt x="0" y="338"/>
                  </a:lnTo>
                  <a:lnTo>
                    <a:pt x="586" y="0"/>
                  </a:lnTo>
                  <a:lnTo>
                    <a:pt x="1171" y="338"/>
                  </a:lnTo>
                  <a:lnTo>
                    <a:pt x="1171" y="1014"/>
                  </a:lnTo>
                  <a:lnTo>
                    <a:pt x="586" y="1352"/>
                  </a:lnTo>
                  <a:lnTo>
                    <a:pt x="0" y="101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28600" sx="102000" sy="102000" algn="ctr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24" tIns="45713" rIns="91424" bIns="45713" numCol="1" anchor="t" anchorCtr="0" compatLnSpc="1"/>
            <a:lstStyle/>
            <a:p>
              <a:pPr fontAlgn="base"/>
              <a:endParaRPr lang="zh-CN" altLang="en-US" strike="noStrike" noProof="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12799" y="3152612"/>
              <a:ext cx="948647" cy="537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algn="ctr" defTabSz="914400">
                <a:buClrTx/>
                <a:buSzTx/>
                <a:buFontTx/>
              </a:pPr>
              <a:r>
                <a:rPr kumimoji="0" lang="en-US" altLang="zh-CN" sz="6600" i="0" kern="1200" cap="none" spc="0" normalizeH="0" baseline="0" noProof="1" smtClean="0">
                  <a:solidFill>
                    <a:srgbClr val="C00000"/>
                  </a:solidFill>
                  <a:latin typeface="+mn-lt"/>
                  <a:ea typeface="+mn-ea"/>
                  <a:cs typeface="+mn-ea"/>
                  <a:sym typeface="+mn-lt"/>
                </a:rPr>
                <a:t>05</a:t>
              </a:r>
              <a:endParaRPr kumimoji="0" lang="en-US" sz="6600" i="0" kern="1200" cap="none" spc="0" normalizeH="0" baseline="0" noProof="1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82" name="Rectangle 4"/>
          <p:cNvSpPr txBox="1"/>
          <p:nvPr/>
        </p:nvSpPr>
        <p:spPr>
          <a:xfrm>
            <a:off x="641350" y="4068995"/>
            <a:ext cx="10909300" cy="1457325"/>
          </a:xfrm>
          <a:prstGeom prst="rect">
            <a:avLst/>
          </a:prstGeom>
          <a:noFill/>
          <a:ln w="9525">
            <a:noFill/>
          </a:ln>
        </p:spPr>
        <p:txBody>
          <a:bodyPr wrap="square" lIns="91400" tIns="45699" rIns="91400" bIns="45699" anchor="ctr"/>
          <a:lstStyle/>
          <a:p>
            <a:pPr algn="ctr" defTabSz="1219200"/>
            <a:r>
              <a:rPr lang="zh-CN" altLang="en-US" sz="480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sym typeface="Calibri" panose="020F0502020204030204" charset="0"/>
              </a:rPr>
              <a:t>新大队委员挂牌</a:t>
            </a:r>
            <a:endParaRPr lang="zh-CN" altLang="en-US" sz="4800">
              <a:solidFill>
                <a:schemeClr val="bg1"/>
              </a:solidFill>
              <a:latin typeface="Calibri" panose="020F0502020204030204" charset="0"/>
              <a:ea typeface="微软雅黑" panose="020B0503020204020204" charset="-122"/>
              <a:sym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303020" y="77470"/>
            <a:ext cx="9593580" cy="1177925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</p:spPr>
        <p:txBody>
          <a:bodyPr lIns="68589" tIns="34295" rIns="68589" bIns="34295" anchor="ctr"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kern="0">
              <a:solidFill>
                <a:prstClr val="white"/>
              </a:solidFill>
              <a:ea typeface="微软雅黑" panose="020B0503020204020204" charset="-122"/>
            </a:endParaRPr>
          </a:p>
        </p:txBody>
      </p:sp>
      <p:sp>
        <p:nvSpPr>
          <p:cNvPr id="82" name="Rectangle 4"/>
          <p:cNvSpPr txBox="1"/>
          <p:nvPr/>
        </p:nvSpPr>
        <p:spPr>
          <a:xfrm>
            <a:off x="1800225" y="271145"/>
            <a:ext cx="8591550" cy="741680"/>
          </a:xfrm>
          <a:prstGeom prst="rect">
            <a:avLst/>
          </a:prstGeom>
          <a:noFill/>
          <a:ln w="9525">
            <a:noFill/>
          </a:ln>
        </p:spPr>
        <p:txBody>
          <a:bodyPr wrap="square" lIns="91400" tIns="45699" rIns="91400" bIns="45699" anchor="ctr"/>
          <a:p>
            <a:pPr algn="ctr" defTabSz="1219200"/>
            <a:r>
              <a:rPr lang="zh-CN" altLang="en-US" sz="480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sym typeface="Calibri" panose="020F0502020204030204" charset="0"/>
              </a:rPr>
              <a:t>新大队委员</a:t>
            </a:r>
            <a:endParaRPr lang="zh-CN" altLang="en-US" sz="4800">
              <a:solidFill>
                <a:schemeClr val="bg1"/>
              </a:solidFill>
              <a:latin typeface="Calibri" panose="020F0502020204030204" charset="0"/>
              <a:ea typeface="微软雅黑" panose="020B0503020204020204" charset="-122"/>
              <a:sym typeface="Calibri" panose="020F050202020403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5140" y="1295400"/>
            <a:ext cx="11221720" cy="5405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t">
              <a:lnSpc>
                <a:spcPct val="120000"/>
              </a:lnSpc>
            </a:pPr>
            <a:r>
              <a:rPr lang="zh-CN" altLang="en-US" sz="3600" b="0"/>
              <a:t>大队长</a:t>
            </a:r>
            <a:r>
              <a:rPr lang="en-US" altLang="zh-CN" sz="3600" b="0"/>
              <a:t>		七5班 乌子贻</a:t>
            </a:r>
            <a:endParaRPr lang="en-US" altLang="zh-CN" sz="3600" b="0"/>
          </a:p>
          <a:p>
            <a:pPr fontAlgn="t">
              <a:lnSpc>
                <a:spcPct val="120000"/>
              </a:lnSpc>
            </a:pPr>
            <a:r>
              <a:rPr lang="zh-CN" altLang="en-US" sz="3600" b="0"/>
              <a:t>副大队长</a:t>
            </a:r>
            <a:r>
              <a:rPr lang="en-US" altLang="zh-CN" sz="3600" b="0"/>
              <a:t>	七4班 周芊妤</a:t>
            </a:r>
            <a:endParaRPr lang="en-US" altLang="zh-CN" sz="3600" b="0"/>
          </a:p>
          <a:p>
            <a:pPr fontAlgn="t">
              <a:lnSpc>
                <a:spcPct val="120000"/>
              </a:lnSpc>
            </a:pPr>
            <a:r>
              <a:rPr lang="zh-CN" altLang="en-US" sz="3600" b="0"/>
              <a:t>组织委员</a:t>
            </a:r>
            <a:r>
              <a:rPr lang="en-US" altLang="zh-CN" sz="3600" b="0"/>
              <a:t>	七1班 虞璟萱		七3班 李汶颉</a:t>
            </a:r>
            <a:endParaRPr lang="en-US" altLang="zh-CN" sz="3600" b="0"/>
          </a:p>
          <a:p>
            <a:pPr fontAlgn="t">
              <a:lnSpc>
                <a:spcPct val="120000"/>
              </a:lnSpc>
            </a:pPr>
            <a:r>
              <a:rPr lang="zh-CN" altLang="en-US" sz="3600" b="0"/>
              <a:t>宣传委员</a:t>
            </a:r>
            <a:r>
              <a:rPr lang="en-US" altLang="zh-CN" sz="3600" b="0"/>
              <a:t>	七3班 范严晋		七4班 毛宣懿</a:t>
            </a:r>
            <a:endParaRPr lang="en-US" altLang="zh-CN" sz="3600" b="0"/>
          </a:p>
          <a:p>
            <a:pPr fontAlgn="t">
              <a:lnSpc>
                <a:spcPct val="120000"/>
              </a:lnSpc>
            </a:pPr>
            <a:r>
              <a:rPr lang="zh-CN" altLang="en-US" sz="3600" b="0"/>
              <a:t>卫生委员</a:t>
            </a:r>
            <a:r>
              <a:rPr lang="en-US" altLang="zh-CN" sz="3600" b="0"/>
              <a:t>	七2班 颜瑜泽		七6班 陈麒宇</a:t>
            </a:r>
            <a:endParaRPr lang="en-US" altLang="zh-CN" sz="3600" b="0"/>
          </a:p>
          <a:p>
            <a:pPr fontAlgn="b">
              <a:lnSpc>
                <a:spcPct val="120000"/>
              </a:lnSpc>
            </a:pPr>
            <a:r>
              <a:rPr lang="zh-CN" altLang="en-US" sz="3600" b="0"/>
              <a:t>礼仪队</a:t>
            </a:r>
            <a:r>
              <a:rPr lang="en-US" altLang="zh-CN" sz="3600" b="0"/>
              <a:t>		七6班 郑淇尹</a:t>
            </a:r>
            <a:r>
              <a:rPr lang="zh-CN" altLang="en-US" sz="1800" b="0"/>
              <a:t>（队长）</a:t>
            </a:r>
            <a:r>
              <a:rPr lang="en-US" altLang="zh-CN" sz="3600" b="0"/>
              <a:t>	七4班 李若旖</a:t>
            </a:r>
            <a:r>
              <a:rPr lang="zh-CN" altLang="en-US" sz="1800" b="0">
                <a:sym typeface="+mn-ea"/>
              </a:rPr>
              <a:t>（副队长）</a:t>
            </a:r>
            <a:endParaRPr lang="en-US" altLang="zh-CN" sz="3600" b="0"/>
          </a:p>
          <a:p>
            <a:pPr fontAlgn="b">
              <a:lnSpc>
                <a:spcPct val="120000"/>
              </a:lnSpc>
            </a:pPr>
            <a:r>
              <a:rPr lang="en-US" altLang="zh-CN" sz="3600" b="0"/>
              <a:t>			七1班 汪楠皓		七2班 张钰萱</a:t>
            </a:r>
            <a:endParaRPr lang="en-US" altLang="zh-CN" sz="3600" b="0"/>
          </a:p>
          <a:p>
            <a:pPr fontAlgn="b">
              <a:lnSpc>
                <a:spcPct val="120000"/>
              </a:lnSpc>
            </a:pPr>
            <a:r>
              <a:rPr lang="en-US" altLang="zh-CN" sz="3600" b="0"/>
              <a:t>			七3班 陈    昱		七5班 金瑞睿</a:t>
            </a:r>
            <a:endParaRPr lang="en-US" altLang="zh-CN" sz="36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/>
          <p:cNvSpPr/>
          <p:nvPr/>
        </p:nvSpPr>
        <p:spPr>
          <a:xfrm>
            <a:off x="0" y="3378200"/>
            <a:ext cx="12192000" cy="3479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grpSp>
        <p:nvGrpSpPr>
          <p:cNvPr id="72" name="组合 71"/>
          <p:cNvGrpSpPr/>
          <p:nvPr/>
        </p:nvGrpSpPr>
        <p:grpSpPr>
          <a:xfrm>
            <a:off x="4864077" y="1193800"/>
            <a:ext cx="2476523" cy="2860675"/>
            <a:chOff x="789153" y="2729597"/>
            <a:chExt cx="1202093" cy="1388087"/>
          </a:xfrm>
        </p:grpSpPr>
        <p:sp>
          <p:nvSpPr>
            <p:cNvPr id="76" name="Freeform 15"/>
            <p:cNvSpPr/>
            <p:nvPr/>
          </p:nvSpPr>
          <p:spPr bwMode="auto">
            <a:xfrm>
              <a:off x="789153" y="2729597"/>
              <a:ext cx="1202093" cy="1388087"/>
            </a:xfrm>
            <a:custGeom>
              <a:avLst/>
              <a:gdLst>
                <a:gd name="T0" fmla="*/ 0 w 1171"/>
                <a:gd name="T1" fmla="*/ 1014 h 1352"/>
                <a:gd name="T2" fmla="*/ 0 w 1171"/>
                <a:gd name="T3" fmla="*/ 338 h 1352"/>
                <a:gd name="T4" fmla="*/ 586 w 1171"/>
                <a:gd name="T5" fmla="*/ 0 h 1352"/>
                <a:gd name="T6" fmla="*/ 1171 w 1171"/>
                <a:gd name="T7" fmla="*/ 338 h 1352"/>
                <a:gd name="T8" fmla="*/ 1171 w 1171"/>
                <a:gd name="T9" fmla="*/ 1014 h 1352"/>
                <a:gd name="T10" fmla="*/ 586 w 1171"/>
                <a:gd name="T11" fmla="*/ 1352 h 1352"/>
                <a:gd name="T12" fmla="*/ 0 w 1171"/>
                <a:gd name="T13" fmla="*/ 1014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1" h="1352">
                  <a:moveTo>
                    <a:pt x="0" y="1014"/>
                  </a:moveTo>
                  <a:lnTo>
                    <a:pt x="0" y="338"/>
                  </a:lnTo>
                  <a:lnTo>
                    <a:pt x="586" y="0"/>
                  </a:lnTo>
                  <a:lnTo>
                    <a:pt x="1171" y="338"/>
                  </a:lnTo>
                  <a:lnTo>
                    <a:pt x="1171" y="1014"/>
                  </a:lnTo>
                  <a:lnTo>
                    <a:pt x="586" y="1352"/>
                  </a:lnTo>
                  <a:lnTo>
                    <a:pt x="0" y="101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28600" sx="102000" sy="102000" algn="ctr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24" tIns="45713" rIns="91424" bIns="45713" numCol="1" anchor="t" anchorCtr="0" compatLnSpc="1"/>
            <a:lstStyle/>
            <a:p>
              <a:pPr fontAlgn="base"/>
              <a:endParaRPr lang="zh-CN" altLang="en-US" strike="noStrike" noProof="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12799" y="3152612"/>
              <a:ext cx="948647" cy="537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algn="ctr" defTabSz="914400">
                <a:buClrTx/>
                <a:buSzTx/>
                <a:buFontTx/>
              </a:pPr>
              <a:r>
                <a:rPr kumimoji="0" lang="en-US" altLang="zh-CN" sz="6600" i="0" kern="1200" cap="none" spc="0" normalizeH="0" baseline="0" noProof="1" smtClean="0">
                  <a:solidFill>
                    <a:srgbClr val="C00000"/>
                  </a:solidFill>
                  <a:latin typeface="+mn-lt"/>
                  <a:ea typeface="+mn-ea"/>
                  <a:cs typeface="+mn-ea"/>
                  <a:sym typeface="+mn-lt"/>
                </a:rPr>
                <a:t>06</a:t>
              </a:r>
              <a:endParaRPr kumimoji="0" lang="en-US" sz="6600" i="0" kern="1200" cap="none" spc="0" normalizeH="0" baseline="0" noProof="1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82" name="Rectangle 4"/>
          <p:cNvSpPr txBox="1"/>
          <p:nvPr/>
        </p:nvSpPr>
        <p:spPr>
          <a:xfrm>
            <a:off x="641350" y="4068995"/>
            <a:ext cx="10909300" cy="1457325"/>
          </a:xfrm>
          <a:prstGeom prst="rect">
            <a:avLst/>
          </a:prstGeom>
          <a:noFill/>
          <a:ln w="9525">
            <a:noFill/>
          </a:ln>
        </p:spPr>
        <p:txBody>
          <a:bodyPr wrap="square" lIns="91400" tIns="45699" rIns="91400" bIns="45699" anchor="ctr"/>
          <a:lstStyle/>
          <a:p>
            <a:pPr algn="ctr" defTabSz="1219200"/>
            <a:r>
              <a:rPr lang="zh-CN" altLang="en-US" sz="480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sym typeface="Calibri" panose="020F0502020204030204" charset="0"/>
              </a:rPr>
              <a:t>新大队委员宣誓</a:t>
            </a:r>
            <a:endParaRPr lang="zh-CN" altLang="en-US" sz="4800">
              <a:solidFill>
                <a:schemeClr val="bg1"/>
              </a:solidFill>
              <a:latin typeface="Calibri" panose="020F0502020204030204" charset="0"/>
              <a:ea typeface="微软雅黑" panose="020B0503020204020204" charset="-122"/>
              <a:sym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/>
          <p:cNvSpPr/>
          <p:nvPr/>
        </p:nvSpPr>
        <p:spPr>
          <a:xfrm>
            <a:off x="0" y="3378200"/>
            <a:ext cx="12192000" cy="3479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grpSp>
        <p:nvGrpSpPr>
          <p:cNvPr id="72" name="组合 71"/>
          <p:cNvGrpSpPr/>
          <p:nvPr/>
        </p:nvGrpSpPr>
        <p:grpSpPr>
          <a:xfrm>
            <a:off x="4864077" y="1193800"/>
            <a:ext cx="2476523" cy="2860675"/>
            <a:chOff x="789153" y="2729597"/>
            <a:chExt cx="1202093" cy="1388087"/>
          </a:xfrm>
        </p:grpSpPr>
        <p:sp>
          <p:nvSpPr>
            <p:cNvPr id="76" name="Freeform 15"/>
            <p:cNvSpPr/>
            <p:nvPr/>
          </p:nvSpPr>
          <p:spPr bwMode="auto">
            <a:xfrm>
              <a:off x="789153" y="2729597"/>
              <a:ext cx="1202093" cy="1388087"/>
            </a:xfrm>
            <a:custGeom>
              <a:avLst/>
              <a:gdLst>
                <a:gd name="T0" fmla="*/ 0 w 1171"/>
                <a:gd name="T1" fmla="*/ 1014 h 1352"/>
                <a:gd name="T2" fmla="*/ 0 w 1171"/>
                <a:gd name="T3" fmla="*/ 338 h 1352"/>
                <a:gd name="T4" fmla="*/ 586 w 1171"/>
                <a:gd name="T5" fmla="*/ 0 h 1352"/>
                <a:gd name="T6" fmla="*/ 1171 w 1171"/>
                <a:gd name="T7" fmla="*/ 338 h 1352"/>
                <a:gd name="T8" fmla="*/ 1171 w 1171"/>
                <a:gd name="T9" fmla="*/ 1014 h 1352"/>
                <a:gd name="T10" fmla="*/ 586 w 1171"/>
                <a:gd name="T11" fmla="*/ 1352 h 1352"/>
                <a:gd name="T12" fmla="*/ 0 w 1171"/>
                <a:gd name="T13" fmla="*/ 1014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1" h="1352">
                  <a:moveTo>
                    <a:pt x="0" y="1014"/>
                  </a:moveTo>
                  <a:lnTo>
                    <a:pt x="0" y="338"/>
                  </a:lnTo>
                  <a:lnTo>
                    <a:pt x="586" y="0"/>
                  </a:lnTo>
                  <a:lnTo>
                    <a:pt x="1171" y="338"/>
                  </a:lnTo>
                  <a:lnTo>
                    <a:pt x="1171" y="1014"/>
                  </a:lnTo>
                  <a:lnTo>
                    <a:pt x="586" y="1352"/>
                  </a:lnTo>
                  <a:lnTo>
                    <a:pt x="0" y="101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28600" sx="102000" sy="102000" algn="ctr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24" tIns="45713" rIns="91424" bIns="45713" numCol="1" anchor="t" anchorCtr="0" compatLnSpc="1"/>
            <a:lstStyle/>
            <a:p>
              <a:pPr fontAlgn="base"/>
              <a:endParaRPr lang="zh-CN" altLang="en-US" strike="noStrike" noProof="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12799" y="3152612"/>
              <a:ext cx="948647" cy="537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algn="ctr" defTabSz="914400">
                <a:buClrTx/>
                <a:buSzTx/>
                <a:buFontTx/>
              </a:pPr>
              <a:r>
                <a:rPr kumimoji="0" lang="en-US" altLang="zh-CN" sz="6600" i="0" kern="1200" cap="none" spc="0" normalizeH="0" baseline="0" noProof="1" smtClean="0">
                  <a:solidFill>
                    <a:srgbClr val="C00000"/>
                  </a:solidFill>
                  <a:latin typeface="+mn-lt"/>
                  <a:ea typeface="+mn-ea"/>
                  <a:cs typeface="+mn-ea"/>
                  <a:sym typeface="+mn-lt"/>
                </a:rPr>
                <a:t>07</a:t>
              </a:r>
              <a:endParaRPr kumimoji="0" lang="en-US" sz="6600" i="0" kern="1200" cap="none" spc="0" normalizeH="0" baseline="0" noProof="1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82" name="Rectangle 4"/>
          <p:cNvSpPr txBox="1"/>
          <p:nvPr/>
        </p:nvSpPr>
        <p:spPr>
          <a:xfrm>
            <a:off x="641350" y="4068995"/>
            <a:ext cx="10909300" cy="1457325"/>
          </a:xfrm>
          <a:prstGeom prst="rect">
            <a:avLst/>
          </a:prstGeom>
          <a:noFill/>
          <a:ln w="9525">
            <a:noFill/>
          </a:ln>
        </p:spPr>
        <p:txBody>
          <a:bodyPr wrap="square" lIns="91400" tIns="45699" rIns="91400" bIns="45699" anchor="ctr"/>
          <a:lstStyle/>
          <a:p>
            <a:pPr algn="ctr" defTabSz="1219200"/>
            <a:r>
              <a:rPr lang="zh-CN" altLang="en-US" sz="480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sym typeface="Calibri" panose="020F0502020204030204" charset="0"/>
              </a:rPr>
              <a:t>大队部风采展示</a:t>
            </a:r>
            <a:endParaRPr lang="zh-CN" altLang="en-US" sz="4800">
              <a:solidFill>
                <a:schemeClr val="bg1"/>
              </a:solidFill>
              <a:latin typeface="Calibri" panose="020F0502020204030204" charset="0"/>
              <a:ea typeface="微软雅黑" panose="020B0503020204020204" charset="-122"/>
              <a:sym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主管人员">
  <a:themeElements>
    <a:clrScheme name="1111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172B4B"/>
      </a:accent1>
      <a:accent2>
        <a:srgbClr val="FFC000"/>
      </a:accent2>
      <a:accent3>
        <a:srgbClr val="7F7F7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B2B2B2"/>
      </a:folHlink>
    </a:clrScheme>
    <a:fontScheme name="微软雅黑">
      <a:majorFont>
        <a:latin typeface="Constantia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 bwMode="auto">
        <a:solidFill>
          <a:srgbClr val="C00000">
            <a:alpha val="75000"/>
          </a:srgbClr>
        </a:solidFill>
        <a:ln w="25400" cap="flat" cmpd="sng" algn="ctr">
          <a:noFill/>
          <a:prstDash val="solid"/>
        </a:ln>
      </a:spPr>
      <a:bodyPr lIns="68589" tIns="34295" rIns="68589" bIns="34295" anchor="ctr"/>
      <a:lstStyle>
        <a:defPPr algn="ctr" eaLnBrk="0" fontAlgn="base" hangingPunct="0">
          <a:spcBef>
            <a:spcPct val="0"/>
          </a:spcBef>
          <a:spcAft>
            <a:spcPct val="0"/>
          </a:spcAft>
          <a:defRPr kern="0">
            <a:solidFill>
              <a:prstClr val="white"/>
            </a:solidFill>
            <a:ea typeface="微软雅黑" panose="020B0503020204020204" charset="-122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WPS 演示</Application>
  <PresentationFormat>宽屏</PresentationFormat>
  <Paragraphs>59</Paragraphs>
  <Slides>13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黑体</vt:lpstr>
      <vt:lpstr>微软雅黑</vt:lpstr>
      <vt:lpstr>Courier New</vt:lpstr>
      <vt:lpstr>Calibri</vt:lpstr>
      <vt:lpstr>等线</vt:lpstr>
      <vt:lpstr>Arial Unicode MS</vt:lpstr>
      <vt:lpstr>Constantia</vt:lpstr>
      <vt:lpstr>主管人员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http://chunqiu.yanj.cn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微立体工作总结</dc:title>
  <dc:creator>第一PPT模板网：www.1ppt.com</dc:creator>
  <cp:keywords>第一PPT www.1ppt.com</cp:keywords>
  <cp:lastModifiedBy>Administrator</cp:lastModifiedBy>
  <cp:revision>3</cp:revision>
  <dcterms:created xsi:type="dcterms:W3CDTF">2021-10-04T08:04:02Z</dcterms:created>
  <dcterms:modified xsi:type="dcterms:W3CDTF">2021-10-04T08:05:19Z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KSORubyTemplateID">
    <vt:lpwstr>2</vt:lpwstr>
  </property>
  <property fmtid="{D5CDD505-2E9C-101B-9397-08002B2CF9AE}" pid="4" name="ICV">
    <vt:lpwstr>8FBEAFC794C840D19FA33D675474D07B</vt:lpwstr>
  </property>
</Properties>
</file>