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microsoft.com/office/2007/relationships/media" Target="../media/media2.mp3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mp3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海鸥+汽笛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9072" y="6198840"/>
            <a:ext cx="398512" cy="398512"/>
          </a:xfrm>
          <a:prstGeom prst="rect">
            <a:avLst/>
          </a:prstGeom>
        </p:spPr>
      </p:pic>
      <p:pic>
        <p:nvPicPr>
          <p:cNvPr id="5" name="钟声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38672" y="6198840"/>
            <a:ext cx="398512" cy="398512"/>
          </a:xfrm>
          <a:prstGeom prst="rect">
            <a:avLst/>
          </a:prstGeom>
        </p:spPr>
      </p:pic>
      <p:pic>
        <p:nvPicPr>
          <p:cNvPr id="6" name="行军脚步声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91680" y="6198840"/>
            <a:ext cx="398512" cy="3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52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2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1</Slides>
  <Notes>0</Notes>
  <HiddenSlides>0</HiddenSlides>
  <MMClips>3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2</cp:revision>
  <dcterms:created xsi:type="dcterms:W3CDTF">2021-12-10T05:26:38Z</dcterms:created>
  <dcterms:modified xsi:type="dcterms:W3CDTF">2021-12-10T05:50:09Z</dcterms:modified>
</cp:coreProperties>
</file>