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  <p:sldMasterId id="2147483698" r:id="rId5"/>
    <p:sldMasterId id="2147483717" r:id="rId6"/>
    <p:sldMasterId id="2147483736" r:id="rId7"/>
    <p:sldMasterId id="2147483755" r:id="rId8"/>
    <p:sldMasterId id="2147483774" r:id="rId9"/>
    <p:sldMasterId id="2147483793" r:id="rId10"/>
    <p:sldMasterId id="2147483812" r:id="rId11"/>
    <p:sldMasterId id="2147483831" r:id="rId12"/>
    <p:sldMasterId id="2147483850" r:id="rId13"/>
    <p:sldMasterId id="2147483869" r:id="rId14"/>
    <p:sldMasterId id="2147483888" r:id="rId15"/>
  </p:sldMasterIdLst>
  <p:notesMasterIdLst>
    <p:notesMasterId r:id="rId17"/>
  </p:notesMasterIdLst>
  <p:sldIdLst>
    <p:sldId id="276" r:id="rId16"/>
    <p:sldId id="277" r:id="rId18"/>
    <p:sldId id="278" r:id="rId19"/>
    <p:sldId id="279" r:id="rId20"/>
    <p:sldId id="280" r:id="rId21"/>
    <p:sldId id="289" r:id="rId22"/>
    <p:sldId id="290" r:id="rId23"/>
    <p:sldId id="291" r:id="rId24"/>
    <p:sldId id="292" r:id="rId25"/>
    <p:sldId id="293" r:id="rId26"/>
    <p:sldId id="295" r:id="rId27"/>
    <p:sldId id="294" r:id="rId28"/>
    <p:sldId id="296" r:id="rId29"/>
    <p:sldId id="297" r:id="rId30"/>
    <p:sldId id="287" r:id="rId31"/>
    <p:sldId id="281" r:id="rId32"/>
    <p:sldId id="282" r:id="rId33"/>
    <p:sldId id="283" r:id="rId34"/>
    <p:sldId id="284" r:id="rId35"/>
    <p:sldId id="285" r:id="rId36"/>
    <p:sldId id="28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0" Type="http://schemas.openxmlformats.org/officeDocument/2006/relationships/slide" Target="slides/slide4.xml"/><Relationship Id="rId2" Type="http://schemas.openxmlformats.org/officeDocument/2006/relationships/theme" Target="theme/theme1.xml"/><Relationship Id="rId19" Type="http://schemas.openxmlformats.org/officeDocument/2006/relationships/slide" Target="slides/slide3.xml"/><Relationship Id="rId18" Type="http://schemas.openxmlformats.org/officeDocument/2006/relationships/slide" Target="slides/slide2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9" Type="http://schemas.openxmlformats.org/officeDocument/2006/relationships/tags" Target="../tags/tag627.xml"/><Relationship Id="rId8" Type="http://schemas.openxmlformats.org/officeDocument/2006/relationships/tags" Target="../tags/tag626.xml"/><Relationship Id="rId7" Type="http://schemas.openxmlformats.org/officeDocument/2006/relationships/tags" Target="../tags/tag625.xml"/><Relationship Id="rId6" Type="http://schemas.openxmlformats.org/officeDocument/2006/relationships/tags" Target="../tags/tag624.xml"/><Relationship Id="rId5" Type="http://schemas.openxmlformats.org/officeDocument/2006/relationships/tags" Target="../tags/tag623.xml"/><Relationship Id="rId4" Type="http://schemas.openxmlformats.org/officeDocument/2006/relationships/tags" Target="../tags/tag622.xml"/><Relationship Id="rId3" Type="http://schemas.openxmlformats.org/officeDocument/2006/relationships/tags" Target="../tags/tag621.xml"/><Relationship Id="rId2" Type="http://schemas.openxmlformats.org/officeDocument/2006/relationships/tags" Target="../tags/tag620.xml"/><Relationship Id="rId10" Type="http://schemas.openxmlformats.org/officeDocument/2006/relationships/tags" Target="../tags/tag628.xml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7" Type="http://schemas.openxmlformats.org/officeDocument/2006/relationships/tags" Target="../tags/tag634.xml"/><Relationship Id="rId6" Type="http://schemas.openxmlformats.org/officeDocument/2006/relationships/tags" Target="../tags/tag633.xml"/><Relationship Id="rId5" Type="http://schemas.openxmlformats.org/officeDocument/2006/relationships/tags" Target="../tags/tag632.xml"/><Relationship Id="rId4" Type="http://schemas.openxmlformats.org/officeDocument/2006/relationships/tags" Target="../tags/tag631.xml"/><Relationship Id="rId3" Type="http://schemas.openxmlformats.org/officeDocument/2006/relationships/tags" Target="../tags/tag630.xml"/><Relationship Id="rId2" Type="http://schemas.openxmlformats.org/officeDocument/2006/relationships/tags" Target="../tags/tag629.xml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9" Type="http://schemas.openxmlformats.org/officeDocument/2006/relationships/tags" Target="../tags/tag648.xml"/><Relationship Id="rId8" Type="http://schemas.openxmlformats.org/officeDocument/2006/relationships/tags" Target="../tags/tag647.xml"/><Relationship Id="rId7" Type="http://schemas.openxmlformats.org/officeDocument/2006/relationships/tags" Target="../tags/tag646.xml"/><Relationship Id="rId6" Type="http://schemas.openxmlformats.org/officeDocument/2006/relationships/tags" Target="../tags/tag645.xml"/><Relationship Id="rId5" Type="http://schemas.openxmlformats.org/officeDocument/2006/relationships/tags" Target="../tags/tag644.xml"/><Relationship Id="rId4" Type="http://schemas.openxmlformats.org/officeDocument/2006/relationships/tags" Target="../tags/tag643.xml"/><Relationship Id="rId3" Type="http://schemas.openxmlformats.org/officeDocument/2006/relationships/tags" Target="../tags/tag642.xml"/><Relationship Id="rId2" Type="http://schemas.openxmlformats.org/officeDocument/2006/relationships/tags" Target="../tags/tag641.xml"/><Relationship Id="rId14" Type="http://schemas.openxmlformats.org/officeDocument/2006/relationships/tags" Target="../tags/tag653.xml"/><Relationship Id="rId13" Type="http://schemas.openxmlformats.org/officeDocument/2006/relationships/tags" Target="../tags/tag652.xml"/><Relationship Id="rId12" Type="http://schemas.openxmlformats.org/officeDocument/2006/relationships/tags" Target="../tags/tag651.xml"/><Relationship Id="rId11" Type="http://schemas.openxmlformats.org/officeDocument/2006/relationships/tags" Target="../tags/tag650.xml"/><Relationship Id="rId10" Type="http://schemas.openxmlformats.org/officeDocument/2006/relationships/tags" Target="../tags/tag649.xml"/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6" Type="http://schemas.openxmlformats.org/officeDocument/2006/relationships/tags" Target="../tags/tag658.xml"/><Relationship Id="rId5" Type="http://schemas.openxmlformats.org/officeDocument/2006/relationships/tags" Target="../tags/tag657.xml"/><Relationship Id="rId4" Type="http://schemas.openxmlformats.org/officeDocument/2006/relationships/tags" Target="../tags/tag656.xml"/><Relationship Id="rId3" Type="http://schemas.openxmlformats.org/officeDocument/2006/relationships/tags" Target="../tags/tag655.xml"/><Relationship Id="rId2" Type="http://schemas.openxmlformats.org/officeDocument/2006/relationships/tags" Target="../tags/tag654.xml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7" Type="http://schemas.openxmlformats.org/officeDocument/2006/relationships/tags" Target="../tags/tag664.xml"/><Relationship Id="rId6" Type="http://schemas.openxmlformats.org/officeDocument/2006/relationships/tags" Target="../tags/tag663.xml"/><Relationship Id="rId5" Type="http://schemas.openxmlformats.org/officeDocument/2006/relationships/tags" Target="../tags/tag662.xml"/><Relationship Id="rId4" Type="http://schemas.openxmlformats.org/officeDocument/2006/relationships/tags" Target="../tags/tag661.xml"/><Relationship Id="rId3" Type="http://schemas.openxmlformats.org/officeDocument/2006/relationships/tags" Target="../tags/tag660.xml"/><Relationship Id="rId2" Type="http://schemas.openxmlformats.org/officeDocument/2006/relationships/tags" Target="../tags/tag659.xml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7" Type="http://schemas.openxmlformats.org/officeDocument/2006/relationships/tags" Target="../tags/tag670.xml"/><Relationship Id="rId6" Type="http://schemas.openxmlformats.org/officeDocument/2006/relationships/tags" Target="../tags/tag669.xml"/><Relationship Id="rId5" Type="http://schemas.openxmlformats.org/officeDocument/2006/relationships/tags" Target="../tags/tag668.xml"/><Relationship Id="rId4" Type="http://schemas.openxmlformats.org/officeDocument/2006/relationships/tags" Target="../tags/tag667.xml"/><Relationship Id="rId3" Type="http://schemas.openxmlformats.org/officeDocument/2006/relationships/tags" Target="../tags/tag666.xml"/><Relationship Id="rId2" Type="http://schemas.openxmlformats.org/officeDocument/2006/relationships/tags" Target="../tags/tag665.xml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9" Type="http://schemas.openxmlformats.org/officeDocument/2006/relationships/tags" Target="../tags/tag678.xml"/><Relationship Id="rId8" Type="http://schemas.openxmlformats.org/officeDocument/2006/relationships/tags" Target="../tags/tag677.xml"/><Relationship Id="rId7" Type="http://schemas.openxmlformats.org/officeDocument/2006/relationships/tags" Target="../tags/tag676.xml"/><Relationship Id="rId6" Type="http://schemas.openxmlformats.org/officeDocument/2006/relationships/tags" Target="../tags/tag675.xml"/><Relationship Id="rId5" Type="http://schemas.openxmlformats.org/officeDocument/2006/relationships/tags" Target="../tags/tag674.xml"/><Relationship Id="rId4" Type="http://schemas.openxmlformats.org/officeDocument/2006/relationships/tags" Target="../tags/tag673.xml"/><Relationship Id="rId3" Type="http://schemas.openxmlformats.org/officeDocument/2006/relationships/tags" Target="../tags/tag672.xml"/><Relationship Id="rId2" Type="http://schemas.openxmlformats.org/officeDocument/2006/relationships/tags" Target="../tags/tag671.xml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tags" Target="../tags/tag682.xml"/><Relationship Id="rId4" Type="http://schemas.openxmlformats.org/officeDocument/2006/relationships/tags" Target="../tags/tag681.xml"/><Relationship Id="rId3" Type="http://schemas.openxmlformats.org/officeDocument/2006/relationships/tags" Target="../tags/tag680.xml"/><Relationship Id="rId2" Type="http://schemas.openxmlformats.org/officeDocument/2006/relationships/tags" Target="../tags/tag679.xml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tags" Target="../tags/tag685.xml"/><Relationship Id="rId3" Type="http://schemas.openxmlformats.org/officeDocument/2006/relationships/tags" Target="../tags/tag684.xml"/><Relationship Id="rId2" Type="http://schemas.openxmlformats.org/officeDocument/2006/relationships/tags" Target="../tags/tag683.xml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7" Type="http://schemas.openxmlformats.org/officeDocument/2006/relationships/tags" Target="../tags/tag691.xml"/><Relationship Id="rId6" Type="http://schemas.openxmlformats.org/officeDocument/2006/relationships/tags" Target="../tags/tag690.xml"/><Relationship Id="rId5" Type="http://schemas.openxmlformats.org/officeDocument/2006/relationships/tags" Target="../tags/tag689.xml"/><Relationship Id="rId4" Type="http://schemas.openxmlformats.org/officeDocument/2006/relationships/tags" Target="../tags/tag688.xml"/><Relationship Id="rId3" Type="http://schemas.openxmlformats.org/officeDocument/2006/relationships/tags" Target="../tags/tag687.xml"/><Relationship Id="rId2" Type="http://schemas.openxmlformats.org/officeDocument/2006/relationships/tags" Target="../tags/tag686.xml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5" Type="http://schemas.openxmlformats.org/officeDocument/2006/relationships/tags" Target="../tags/tag700.xml"/><Relationship Id="rId4" Type="http://schemas.openxmlformats.org/officeDocument/2006/relationships/tags" Target="../tags/tag699.xml"/><Relationship Id="rId3" Type="http://schemas.openxmlformats.org/officeDocument/2006/relationships/tags" Target="../tags/tag698.xml"/><Relationship Id="rId2" Type="http://schemas.openxmlformats.org/officeDocument/2006/relationships/tags" Target="../tags/tag697.xml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9" Type="http://schemas.openxmlformats.org/officeDocument/2006/relationships/tags" Target="../tags/tag708.xml"/><Relationship Id="rId8" Type="http://schemas.openxmlformats.org/officeDocument/2006/relationships/tags" Target="../tags/tag707.xml"/><Relationship Id="rId7" Type="http://schemas.openxmlformats.org/officeDocument/2006/relationships/tags" Target="../tags/tag706.xml"/><Relationship Id="rId6" Type="http://schemas.openxmlformats.org/officeDocument/2006/relationships/tags" Target="../tags/tag705.xml"/><Relationship Id="rId5" Type="http://schemas.openxmlformats.org/officeDocument/2006/relationships/tags" Target="../tags/tag704.xml"/><Relationship Id="rId4" Type="http://schemas.openxmlformats.org/officeDocument/2006/relationships/tags" Target="../tags/tag703.xml"/><Relationship Id="rId3" Type="http://schemas.openxmlformats.org/officeDocument/2006/relationships/tags" Target="../tags/tag702.xml"/><Relationship Id="rId2" Type="http://schemas.openxmlformats.org/officeDocument/2006/relationships/tags" Target="../tags/tag701.xml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7" Type="http://schemas.openxmlformats.org/officeDocument/2006/relationships/tags" Target="../tags/tag714.xml"/><Relationship Id="rId6" Type="http://schemas.openxmlformats.org/officeDocument/2006/relationships/tags" Target="../tags/tag713.xml"/><Relationship Id="rId5" Type="http://schemas.openxmlformats.org/officeDocument/2006/relationships/tags" Target="../tags/tag712.xml"/><Relationship Id="rId4" Type="http://schemas.openxmlformats.org/officeDocument/2006/relationships/tags" Target="../tags/tag711.xml"/><Relationship Id="rId3" Type="http://schemas.openxmlformats.org/officeDocument/2006/relationships/tags" Target="../tags/tag710.xml"/><Relationship Id="rId2" Type="http://schemas.openxmlformats.org/officeDocument/2006/relationships/tags" Target="../tags/tag709.xml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8" Type="http://schemas.openxmlformats.org/officeDocument/2006/relationships/tags" Target="../tags/tag721.xml"/><Relationship Id="rId7" Type="http://schemas.openxmlformats.org/officeDocument/2006/relationships/tags" Target="../tags/tag720.xml"/><Relationship Id="rId6" Type="http://schemas.openxmlformats.org/officeDocument/2006/relationships/tags" Target="../tags/tag719.xml"/><Relationship Id="rId5" Type="http://schemas.openxmlformats.org/officeDocument/2006/relationships/tags" Target="../tags/tag718.xml"/><Relationship Id="rId4" Type="http://schemas.openxmlformats.org/officeDocument/2006/relationships/tags" Target="../tags/tag717.xml"/><Relationship Id="rId3" Type="http://schemas.openxmlformats.org/officeDocument/2006/relationships/tags" Target="../tags/tag716.xml"/><Relationship Id="rId2" Type="http://schemas.openxmlformats.org/officeDocument/2006/relationships/tags" Target="../tags/tag715.xml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9" Type="http://schemas.openxmlformats.org/officeDocument/2006/relationships/tags" Target="../tags/tag729.xml"/><Relationship Id="rId8" Type="http://schemas.openxmlformats.org/officeDocument/2006/relationships/tags" Target="../tags/tag728.xml"/><Relationship Id="rId7" Type="http://schemas.openxmlformats.org/officeDocument/2006/relationships/tags" Target="../tags/tag727.xml"/><Relationship Id="rId6" Type="http://schemas.openxmlformats.org/officeDocument/2006/relationships/tags" Target="../tags/tag726.xml"/><Relationship Id="rId5" Type="http://schemas.openxmlformats.org/officeDocument/2006/relationships/tags" Target="../tags/tag725.xml"/><Relationship Id="rId4" Type="http://schemas.openxmlformats.org/officeDocument/2006/relationships/tags" Target="../tags/tag724.xml"/><Relationship Id="rId3" Type="http://schemas.openxmlformats.org/officeDocument/2006/relationships/tags" Target="../tags/tag723.xml"/><Relationship Id="rId2" Type="http://schemas.openxmlformats.org/officeDocument/2006/relationships/tags" Target="../tags/tag722.xml"/><Relationship Id="rId10" Type="http://schemas.openxmlformats.org/officeDocument/2006/relationships/tags" Target="../tags/tag730.xml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9" Type="http://schemas.openxmlformats.org/officeDocument/2006/relationships/tags" Target="../tags/tag738.xml"/><Relationship Id="rId8" Type="http://schemas.openxmlformats.org/officeDocument/2006/relationships/tags" Target="../tags/tag737.xml"/><Relationship Id="rId7" Type="http://schemas.openxmlformats.org/officeDocument/2006/relationships/tags" Target="../tags/tag736.xml"/><Relationship Id="rId6" Type="http://schemas.openxmlformats.org/officeDocument/2006/relationships/tags" Target="../tags/tag735.xml"/><Relationship Id="rId5" Type="http://schemas.openxmlformats.org/officeDocument/2006/relationships/tags" Target="../tags/tag734.xml"/><Relationship Id="rId4" Type="http://schemas.openxmlformats.org/officeDocument/2006/relationships/tags" Target="../tags/tag733.xml"/><Relationship Id="rId3" Type="http://schemas.openxmlformats.org/officeDocument/2006/relationships/tags" Target="../tags/tag732.xml"/><Relationship Id="rId2" Type="http://schemas.openxmlformats.org/officeDocument/2006/relationships/tags" Target="../tags/tag731.xml"/><Relationship Id="rId10" Type="http://schemas.openxmlformats.org/officeDocument/2006/relationships/tags" Target="../tags/tag739.xml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9" Type="http://schemas.openxmlformats.org/officeDocument/2006/relationships/tags" Target="../tags/tag747.xml"/><Relationship Id="rId8" Type="http://schemas.openxmlformats.org/officeDocument/2006/relationships/tags" Target="../tags/tag746.xml"/><Relationship Id="rId7" Type="http://schemas.openxmlformats.org/officeDocument/2006/relationships/tags" Target="../tags/tag745.xml"/><Relationship Id="rId6" Type="http://schemas.openxmlformats.org/officeDocument/2006/relationships/tags" Target="../tags/tag744.xml"/><Relationship Id="rId5" Type="http://schemas.openxmlformats.org/officeDocument/2006/relationships/tags" Target="../tags/tag743.xml"/><Relationship Id="rId4" Type="http://schemas.openxmlformats.org/officeDocument/2006/relationships/tags" Target="../tags/tag742.xml"/><Relationship Id="rId3" Type="http://schemas.openxmlformats.org/officeDocument/2006/relationships/tags" Target="../tags/tag741.xml"/><Relationship Id="rId2" Type="http://schemas.openxmlformats.org/officeDocument/2006/relationships/tags" Target="../tags/tag740.xml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9" Type="http://schemas.openxmlformats.org/officeDocument/2006/relationships/tags" Target="../tags/tag755.xml"/><Relationship Id="rId8" Type="http://schemas.openxmlformats.org/officeDocument/2006/relationships/tags" Target="../tags/tag754.xml"/><Relationship Id="rId7" Type="http://schemas.openxmlformats.org/officeDocument/2006/relationships/tags" Target="../tags/tag753.xml"/><Relationship Id="rId6" Type="http://schemas.openxmlformats.org/officeDocument/2006/relationships/tags" Target="../tags/tag752.xml"/><Relationship Id="rId5" Type="http://schemas.openxmlformats.org/officeDocument/2006/relationships/tags" Target="../tags/tag751.xml"/><Relationship Id="rId4" Type="http://schemas.openxmlformats.org/officeDocument/2006/relationships/tags" Target="../tags/tag750.xml"/><Relationship Id="rId3" Type="http://schemas.openxmlformats.org/officeDocument/2006/relationships/tags" Target="../tags/tag749.xml"/><Relationship Id="rId2" Type="http://schemas.openxmlformats.org/officeDocument/2006/relationships/tags" Target="../tags/tag748.xml"/><Relationship Id="rId10" Type="http://schemas.openxmlformats.org/officeDocument/2006/relationships/tags" Target="../tags/tag756.xml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7" Type="http://schemas.openxmlformats.org/officeDocument/2006/relationships/tags" Target="../tags/tag762.xml"/><Relationship Id="rId6" Type="http://schemas.openxmlformats.org/officeDocument/2006/relationships/tags" Target="../tags/tag761.xml"/><Relationship Id="rId5" Type="http://schemas.openxmlformats.org/officeDocument/2006/relationships/tags" Target="../tags/tag760.xml"/><Relationship Id="rId4" Type="http://schemas.openxmlformats.org/officeDocument/2006/relationships/tags" Target="../tags/tag759.xml"/><Relationship Id="rId3" Type="http://schemas.openxmlformats.org/officeDocument/2006/relationships/tags" Target="../tags/tag758.xml"/><Relationship Id="rId2" Type="http://schemas.openxmlformats.org/officeDocument/2006/relationships/tags" Target="../tags/tag757.xml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9" Type="http://schemas.openxmlformats.org/officeDocument/2006/relationships/tags" Target="../tags/tag776.xml"/><Relationship Id="rId8" Type="http://schemas.openxmlformats.org/officeDocument/2006/relationships/tags" Target="../tags/tag775.xml"/><Relationship Id="rId7" Type="http://schemas.openxmlformats.org/officeDocument/2006/relationships/tags" Target="../tags/tag774.xml"/><Relationship Id="rId6" Type="http://schemas.openxmlformats.org/officeDocument/2006/relationships/tags" Target="../tags/tag773.xml"/><Relationship Id="rId5" Type="http://schemas.openxmlformats.org/officeDocument/2006/relationships/tags" Target="../tags/tag772.xml"/><Relationship Id="rId4" Type="http://schemas.openxmlformats.org/officeDocument/2006/relationships/tags" Target="../tags/tag771.xml"/><Relationship Id="rId3" Type="http://schemas.openxmlformats.org/officeDocument/2006/relationships/tags" Target="../tags/tag770.xml"/><Relationship Id="rId2" Type="http://schemas.openxmlformats.org/officeDocument/2006/relationships/tags" Target="../tags/tag769.xml"/><Relationship Id="rId14" Type="http://schemas.openxmlformats.org/officeDocument/2006/relationships/tags" Target="../tags/tag781.xml"/><Relationship Id="rId13" Type="http://schemas.openxmlformats.org/officeDocument/2006/relationships/tags" Target="../tags/tag780.xml"/><Relationship Id="rId12" Type="http://schemas.openxmlformats.org/officeDocument/2006/relationships/tags" Target="../tags/tag779.xml"/><Relationship Id="rId11" Type="http://schemas.openxmlformats.org/officeDocument/2006/relationships/tags" Target="../tags/tag778.xml"/><Relationship Id="rId10" Type="http://schemas.openxmlformats.org/officeDocument/2006/relationships/tags" Target="../tags/tag777.xml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6" Type="http://schemas.openxmlformats.org/officeDocument/2006/relationships/tags" Target="../tags/tag786.xml"/><Relationship Id="rId5" Type="http://schemas.openxmlformats.org/officeDocument/2006/relationships/tags" Target="../tags/tag785.xml"/><Relationship Id="rId4" Type="http://schemas.openxmlformats.org/officeDocument/2006/relationships/tags" Target="../tags/tag784.xml"/><Relationship Id="rId3" Type="http://schemas.openxmlformats.org/officeDocument/2006/relationships/tags" Target="../tags/tag783.xml"/><Relationship Id="rId2" Type="http://schemas.openxmlformats.org/officeDocument/2006/relationships/tags" Target="../tags/tag782.xml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7" Type="http://schemas.openxmlformats.org/officeDocument/2006/relationships/tags" Target="../tags/tag792.xml"/><Relationship Id="rId6" Type="http://schemas.openxmlformats.org/officeDocument/2006/relationships/tags" Target="../tags/tag791.xml"/><Relationship Id="rId5" Type="http://schemas.openxmlformats.org/officeDocument/2006/relationships/tags" Target="../tags/tag790.xml"/><Relationship Id="rId4" Type="http://schemas.openxmlformats.org/officeDocument/2006/relationships/tags" Target="../tags/tag789.xml"/><Relationship Id="rId3" Type="http://schemas.openxmlformats.org/officeDocument/2006/relationships/tags" Target="../tags/tag788.xml"/><Relationship Id="rId2" Type="http://schemas.openxmlformats.org/officeDocument/2006/relationships/tags" Target="../tags/tag787.xml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7" Type="http://schemas.openxmlformats.org/officeDocument/2006/relationships/tags" Target="../tags/tag798.xml"/><Relationship Id="rId6" Type="http://schemas.openxmlformats.org/officeDocument/2006/relationships/tags" Target="../tags/tag797.xml"/><Relationship Id="rId5" Type="http://schemas.openxmlformats.org/officeDocument/2006/relationships/tags" Target="../tags/tag796.xml"/><Relationship Id="rId4" Type="http://schemas.openxmlformats.org/officeDocument/2006/relationships/tags" Target="../tags/tag795.xml"/><Relationship Id="rId3" Type="http://schemas.openxmlformats.org/officeDocument/2006/relationships/tags" Target="../tags/tag794.xml"/><Relationship Id="rId2" Type="http://schemas.openxmlformats.org/officeDocument/2006/relationships/tags" Target="../tags/tag793.xml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9" Type="http://schemas.openxmlformats.org/officeDocument/2006/relationships/tags" Target="../tags/tag806.xml"/><Relationship Id="rId8" Type="http://schemas.openxmlformats.org/officeDocument/2006/relationships/tags" Target="../tags/tag805.xml"/><Relationship Id="rId7" Type="http://schemas.openxmlformats.org/officeDocument/2006/relationships/tags" Target="../tags/tag804.xml"/><Relationship Id="rId6" Type="http://schemas.openxmlformats.org/officeDocument/2006/relationships/tags" Target="../tags/tag803.xml"/><Relationship Id="rId5" Type="http://schemas.openxmlformats.org/officeDocument/2006/relationships/tags" Target="../tags/tag802.xml"/><Relationship Id="rId4" Type="http://schemas.openxmlformats.org/officeDocument/2006/relationships/tags" Target="../tags/tag801.xml"/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5" Type="http://schemas.openxmlformats.org/officeDocument/2006/relationships/tags" Target="../tags/tag810.xml"/><Relationship Id="rId4" Type="http://schemas.openxmlformats.org/officeDocument/2006/relationships/tags" Target="../tags/tag809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4" Type="http://schemas.openxmlformats.org/officeDocument/2006/relationships/tags" Target="../tags/tag813.xml"/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7" Type="http://schemas.openxmlformats.org/officeDocument/2006/relationships/tags" Target="../tags/tag819.xml"/><Relationship Id="rId6" Type="http://schemas.openxmlformats.org/officeDocument/2006/relationships/tags" Target="../tags/tag818.xml"/><Relationship Id="rId5" Type="http://schemas.openxmlformats.org/officeDocument/2006/relationships/tags" Target="../tags/tag817.xml"/><Relationship Id="rId4" Type="http://schemas.openxmlformats.org/officeDocument/2006/relationships/tags" Target="../tags/tag816.xml"/><Relationship Id="rId3" Type="http://schemas.openxmlformats.org/officeDocument/2006/relationships/tags" Target="../tags/tag815.xml"/><Relationship Id="rId2" Type="http://schemas.openxmlformats.org/officeDocument/2006/relationships/tags" Target="../tags/tag814.xml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6" Type="http://schemas.openxmlformats.org/officeDocument/2006/relationships/tags" Target="../tags/tag824.xml"/><Relationship Id="rId5" Type="http://schemas.openxmlformats.org/officeDocument/2006/relationships/tags" Target="../tags/tag823.xml"/><Relationship Id="rId4" Type="http://schemas.openxmlformats.org/officeDocument/2006/relationships/tags" Target="../tags/tag822.xml"/><Relationship Id="rId3" Type="http://schemas.openxmlformats.org/officeDocument/2006/relationships/tags" Target="../tags/tag821.xml"/><Relationship Id="rId2" Type="http://schemas.openxmlformats.org/officeDocument/2006/relationships/tags" Target="../tags/tag820.xml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5" Type="http://schemas.openxmlformats.org/officeDocument/2006/relationships/tags" Target="../tags/tag828.xml"/><Relationship Id="rId4" Type="http://schemas.openxmlformats.org/officeDocument/2006/relationships/tags" Target="../tags/tag827.xml"/><Relationship Id="rId3" Type="http://schemas.openxmlformats.org/officeDocument/2006/relationships/tags" Target="../tags/tag826.xml"/><Relationship Id="rId2" Type="http://schemas.openxmlformats.org/officeDocument/2006/relationships/tags" Target="../tags/tag825.xml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9" Type="http://schemas.openxmlformats.org/officeDocument/2006/relationships/tags" Target="../tags/tag836.xml"/><Relationship Id="rId8" Type="http://schemas.openxmlformats.org/officeDocument/2006/relationships/tags" Target="../tags/tag835.xml"/><Relationship Id="rId7" Type="http://schemas.openxmlformats.org/officeDocument/2006/relationships/tags" Target="../tags/tag834.xml"/><Relationship Id="rId6" Type="http://schemas.openxmlformats.org/officeDocument/2006/relationships/tags" Target="../tags/tag833.xml"/><Relationship Id="rId5" Type="http://schemas.openxmlformats.org/officeDocument/2006/relationships/tags" Target="../tags/tag832.xml"/><Relationship Id="rId4" Type="http://schemas.openxmlformats.org/officeDocument/2006/relationships/tags" Target="../tags/tag831.xml"/><Relationship Id="rId3" Type="http://schemas.openxmlformats.org/officeDocument/2006/relationships/tags" Target="../tags/tag830.xml"/><Relationship Id="rId2" Type="http://schemas.openxmlformats.org/officeDocument/2006/relationships/tags" Target="../tags/tag829.xml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7" Type="http://schemas.openxmlformats.org/officeDocument/2006/relationships/tags" Target="../tags/tag842.xml"/><Relationship Id="rId6" Type="http://schemas.openxmlformats.org/officeDocument/2006/relationships/tags" Target="../tags/tag841.xml"/><Relationship Id="rId5" Type="http://schemas.openxmlformats.org/officeDocument/2006/relationships/tags" Target="../tags/tag840.xml"/><Relationship Id="rId4" Type="http://schemas.openxmlformats.org/officeDocument/2006/relationships/tags" Target="../tags/tag839.xml"/><Relationship Id="rId3" Type="http://schemas.openxmlformats.org/officeDocument/2006/relationships/tags" Target="../tags/tag838.xml"/><Relationship Id="rId2" Type="http://schemas.openxmlformats.org/officeDocument/2006/relationships/tags" Target="../tags/tag837.xml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8" Type="http://schemas.openxmlformats.org/officeDocument/2006/relationships/tags" Target="../tags/tag849.xml"/><Relationship Id="rId7" Type="http://schemas.openxmlformats.org/officeDocument/2006/relationships/tags" Target="../tags/tag848.xml"/><Relationship Id="rId6" Type="http://schemas.openxmlformats.org/officeDocument/2006/relationships/tags" Target="../tags/tag847.xml"/><Relationship Id="rId5" Type="http://schemas.openxmlformats.org/officeDocument/2006/relationships/tags" Target="../tags/tag846.xml"/><Relationship Id="rId4" Type="http://schemas.openxmlformats.org/officeDocument/2006/relationships/tags" Target="../tags/tag845.xml"/><Relationship Id="rId3" Type="http://schemas.openxmlformats.org/officeDocument/2006/relationships/tags" Target="../tags/tag844.xml"/><Relationship Id="rId2" Type="http://schemas.openxmlformats.org/officeDocument/2006/relationships/tags" Target="../tags/tag843.xml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9" Type="http://schemas.openxmlformats.org/officeDocument/2006/relationships/tags" Target="../tags/tag857.xml"/><Relationship Id="rId8" Type="http://schemas.openxmlformats.org/officeDocument/2006/relationships/tags" Target="../tags/tag856.xml"/><Relationship Id="rId7" Type="http://schemas.openxmlformats.org/officeDocument/2006/relationships/tags" Target="../tags/tag855.xml"/><Relationship Id="rId6" Type="http://schemas.openxmlformats.org/officeDocument/2006/relationships/tags" Target="../tags/tag854.xml"/><Relationship Id="rId5" Type="http://schemas.openxmlformats.org/officeDocument/2006/relationships/tags" Target="../tags/tag853.xml"/><Relationship Id="rId4" Type="http://schemas.openxmlformats.org/officeDocument/2006/relationships/tags" Target="../tags/tag852.xml"/><Relationship Id="rId3" Type="http://schemas.openxmlformats.org/officeDocument/2006/relationships/tags" Target="../tags/tag851.xml"/><Relationship Id="rId2" Type="http://schemas.openxmlformats.org/officeDocument/2006/relationships/tags" Target="../tags/tag850.xml"/><Relationship Id="rId10" Type="http://schemas.openxmlformats.org/officeDocument/2006/relationships/tags" Target="../tags/tag858.xml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9" Type="http://schemas.openxmlformats.org/officeDocument/2006/relationships/tags" Target="../tags/tag866.xml"/><Relationship Id="rId8" Type="http://schemas.openxmlformats.org/officeDocument/2006/relationships/tags" Target="../tags/tag865.xml"/><Relationship Id="rId7" Type="http://schemas.openxmlformats.org/officeDocument/2006/relationships/tags" Target="../tags/tag864.xml"/><Relationship Id="rId6" Type="http://schemas.openxmlformats.org/officeDocument/2006/relationships/tags" Target="../tags/tag863.xml"/><Relationship Id="rId5" Type="http://schemas.openxmlformats.org/officeDocument/2006/relationships/tags" Target="../tags/tag862.xml"/><Relationship Id="rId4" Type="http://schemas.openxmlformats.org/officeDocument/2006/relationships/tags" Target="../tags/tag861.xml"/><Relationship Id="rId3" Type="http://schemas.openxmlformats.org/officeDocument/2006/relationships/tags" Target="../tags/tag860.xml"/><Relationship Id="rId2" Type="http://schemas.openxmlformats.org/officeDocument/2006/relationships/tags" Target="../tags/tag859.xml"/><Relationship Id="rId10" Type="http://schemas.openxmlformats.org/officeDocument/2006/relationships/tags" Target="../tags/tag867.xml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9" Type="http://schemas.openxmlformats.org/officeDocument/2006/relationships/tags" Target="../tags/tag875.xml"/><Relationship Id="rId8" Type="http://schemas.openxmlformats.org/officeDocument/2006/relationships/tags" Target="../tags/tag874.xml"/><Relationship Id="rId7" Type="http://schemas.openxmlformats.org/officeDocument/2006/relationships/tags" Target="../tags/tag873.xml"/><Relationship Id="rId6" Type="http://schemas.openxmlformats.org/officeDocument/2006/relationships/tags" Target="../tags/tag872.xml"/><Relationship Id="rId5" Type="http://schemas.openxmlformats.org/officeDocument/2006/relationships/tags" Target="../tags/tag871.xml"/><Relationship Id="rId4" Type="http://schemas.openxmlformats.org/officeDocument/2006/relationships/tags" Target="../tags/tag870.xml"/><Relationship Id="rId3" Type="http://schemas.openxmlformats.org/officeDocument/2006/relationships/tags" Target="../tags/tag869.xml"/><Relationship Id="rId2" Type="http://schemas.openxmlformats.org/officeDocument/2006/relationships/tags" Target="../tags/tag868.xml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9" Type="http://schemas.openxmlformats.org/officeDocument/2006/relationships/tags" Target="../tags/tag883.xml"/><Relationship Id="rId8" Type="http://schemas.openxmlformats.org/officeDocument/2006/relationships/tags" Target="../tags/tag882.xml"/><Relationship Id="rId7" Type="http://schemas.openxmlformats.org/officeDocument/2006/relationships/tags" Target="../tags/tag881.xml"/><Relationship Id="rId6" Type="http://schemas.openxmlformats.org/officeDocument/2006/relationships/tags" Target="../tags/tag880.xml"/><Relationship Id="rId5" Type="http://schemas.openxmlformats.org/officeDocument/2006/relationships/tags" Target="../tags/tag879.xml"/><Relationship Id="rId4" Type="http://schemas.openxmlformats.org/officeDocument/2006/relationships/tags" Target="../tags/tag878.xml"/><Relationship Id="rId3" Type="http://schemas.openxmlformats.org/officeDocument/2006/relationships/tags" Target="../tags/tag877.xml"/><Relationship Id="rId2" Type="http://schemas.openxmlformats.org/officeDocument/2006/relationships/tags" Target="../tags/tag876.xml"/><Relationship Id="rId10" Type="http://schemas.openxmlformats.org/officeDocument/2006/relationships/tags" Target="../tags/tag884.xml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7" Type="http://schemas.openxmlformats.org/officeDocument/2006/relationships/tags" Target="../tags/tag890.xml"/><Relationship Id="rId6" Type="http://schemas.openxmlformats.org/officeDocument/2006/relationships/tags" Target="../tags/tag889.xml"/><Relationship Id="rId5" Type="http://schemas.openxmlformats.org/officeDocument/2006/relationships/tags" Target="../tags/tag888.xml"/><Relationship Id="rId4" Type="http://schemas.openxmlformats.org/officeDocument/2006/relationships/tags" Target="../tags/tag887.xml"/><Relationship Id="rId3" Type="http://schemas.openxmlformats.org/officeDocument/2006/relationships/tags" Target="../tags/tag886.xml"/><Relationship Id="rId2" Type="http://schemas.openxmlformats.org/officeDocument/2006/relationships/tags" Target="../tags/tag885.xml"/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9" Type="http://schemas.openxmlformats.org/officeDocument/2006/relationships/tags" Target="../tags/tag904.xml"/><Relationship Id="rId8" Type="http://schemas.openxmlformats.org/officeDocument/2006/relationships/tags" Target="../tags/tag903.xml"/><Relationship Id="rId7" Type="http://schemas.openxmlformats.org/officeDocument/2006/relationships/tags" Target="../tags/tag902.xml"/><Relationship Id="rId6" Type="http://schemas.openxmlformats.org/officeDocument/2006/relationships/tags" Target="../tags/tag901.xml"/><Relationship Id="rId5" Type="http://schemas.openxmlformats.org/officeDocument/2006/relationships/tags" Target="../tags/tag900.xml"/><Relationship Id="rId4" Type="http://schemas.openxmlformats.org/officeDocument/2006/relationships/tags" Target="../tags/tag899.xml"/><Relationship Id="rId3" Type="http://schemas.openxmlformats.org/officeDocument/2006/relationships/tags" Target="../tags/tag898.xml"/><Relationship Id="rId2" Type="http://schemas.openxmlformats.org/officeDocument/2006/relationships/tags" Target="../tags/tag897.xml"/><Relationship Id="rId14" Type="http://schemas.openxmlformats.org/officeDocument/2006/relationships/tags" Target="../tags/tag909.xml"/><Relationship Id="rId13" Type="http://schemas.openxmlformats.org/officeDocument/2006/relationships/tags" Target="../tags/tag908.xml"/><Relationship Id="rId12" Type="http://schemas.openxmlformats.org/officeDocument/2006/relationships/tags" Target="../tags/tag907.xml"/><Relationship Id="rId11" Type="http://schemas.openxmlformats.org/officeDocument/2006/relationships/tags" Target="../tags/tag906.xml"/><Relationship Id="rId10" Type="http://schemas.openxmlformats.org/officeDocument/2006/relationships/tags" Target="../tags/tag905.xml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6" Type="http://schemas.openxmlformats.org/officeDocument/2006/relationships/tags" Target="../tags/tag914.xml"/><Relationship Id="rId5" Type="http://schemas.openxmlformats.org/officeDocument/2006/relationships/tags" Target="../tags/tag913.xml"/><Relationship Id="rId4" Type="http://schemas.openxmlformats.org/officeDocument/2006/relationships/tags" Target="../tags/tag912.xml"/><Relationship Id="rId3" Type="http://schemas.openxmlformats.org/officeDocument/2006/relationships/tags" Target="../tags/tag911.xml"/><Relationship Id="rId2" Type="http://schemas.openxmlformats.org/officeDocument/2006/relationships/tags" Target="../tags/tag910.xml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7" Type="http://schemas.openxmlformats.org/officeDocument/2006/relationships/tags" Target="../tags/tag920.xml"/><Relationship Id="rId6" Type="http://schemas.openxmlformats.org/officeDocument/2006/relationships/tags" Target="../tags/tag919.xml"/><Relationship Id="rId5" Type="http://schemas.openxmlformats.org/officeDocument/2006/relationships/tags" Target="../tags/tag918.xml"/><Relationship Id="rId4" Type="http://schemas.openxmlformats.org/officeDocument/2006/relationships/tags" Target="../tags/tag917.xml"/><Relationship Id="rId3" Type="http://schemas.openxmlformats.org/officeDocument/2006/relationships/tags" Target="../tags/tag916.xml"/><Relationship Id="rId2" Type="http://schemas.openxmlformats.org/officeDocument/2006/relationships/tags" Target="../tags/tag915.xml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7" Type="http://schemas.openxmlformats.org/officeDocument/2006/relationships/tags" Target="../tags/tag926.xml"/><Relationship Id="rId6" Type="http://schemas.openxmlformats.org/officeDocument/2006/relationships/tags" Target="../tags/tag925.xml"/><Relationship Id="rId5" Type="http://schemas.openxmlformats.org/officeDocument/2006/relationships/tags" Target="../tags/tag924.xml"/><Relationship Id="rId4" Type="http://schemas.openxmlformats.org/officeDocument/2006/relationships/tags" Target="../tags/tag923.xml"/><Relationship Id="rId3" Type="http://schemas.openxmlformats.org/officeDocument/2006/relationships/tags" Target="../tags/tag922.xml"/><Relationship Id="rId2" Type="http://schemas.openxmlformats.org/officeDocument/2006/relationships/tags" Target="../tags/tag921.xml"/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9" Type="http://schemas.openxmlformats.org/officeDocument/2006/relationships/tags" Target="../tags/tag934.xml"/><Relationship Id="rId8" Type="http://schemas.openxmlformats.org/officeDocument/2006/relationships/tags" Target="../tags/tag933.xml"/><Relationship Id="rId7" Type="http://schemas.openxmlformats.org/officeDocument/2006/relationships/tags" Target="../tags/tag932.xml"/><Relationship Id="rId6" Type="http://schemas.openxmlformats.org/officeDocument/2006/relationships/tags" Target="../tags/tag931.xml"/><Relationship Id="rId5" Type="http://schemas.openxmlformats.org/officeDocument/2006/relationships/tags" Target="../tags/tag930.xml"/><Relationship Id="rId4" Type="http://schemas.openxmlformats.org/officeDocument/2006/relationships/tags" Target="../tags/tag929.xml"/><Relationship Id="rId3" Type="http://schemas.openxmlformats.org/officeDocument/2006/relationships/tags" Target="../tags/tag928.xml"/><Relationship Id="rId2" Type="http://schemas.openxmlformats.org/officeDocument/2006/relationships/tags" Target="../tags/tag927.xml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5" Type="http://schemas.openxmlformats.org/officeDocument/2006/relationships/tags" Target="../tags/tag938.xml"/><Relationship Id="rId4" Type="http://schemas.openxmlformats.org/officeDocument/2006/relationships/tags" Target="../tags/tag937.xml"/><Relationship Id="rId3" Type="http://schemas.openxmlformats.org/officeDocument/2006/relationships/tags" Target="../tags/tag936.xml"/><Relationship Id="rId2" Type="http://schemas.openxmlformats.org/officeDocument/2006/relationships/tags" Target="../tags/tag935.xml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4" Type="http://schemas.openxmlformats.org/officeDocument/2006/relationships/tags" Target="../tags/tag941.xml"/><Relationship Id="rId3" Type="http://schemas.openxmlformats.org/officeDocument/2006/relationships/tags" Target="../tags/tag940.xml"/><Relationship Id="rId2" Type="http://schemas.openxmlformats.org/officeDocument/2006/relationships/tags" Target="../tags/tag939.xml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7" Type="http://schemas.openxmlformats.org/officeDocument/2006/relationships/tags" Target="../tags/tag947.xml"/><Relationship Id="rId6" Type="http://schemas.openxmlformats.org/officeDocument/2006/relationships/tags" Target="../tags/tag946.xml"/><Relationship Id="rId5" Type="http://schemas.openxmlformats.org/officeDocument/2006/relationships/tags" Target="../tags/tag945.xml"/><Relationship Id="rId4" Type="http://schemas.openxmlformats.org/officeDocument/2006/relationships/tags" Target="../tags/tag944.xml"/><Relationship Id="rId3" Type="http://schemas.openxmlformats.org/officeDocument/2006/relationships/tags" Target="../tags/tag943.xml"/><Relationship Id="rId2" Type="http://schemas.openxmlformats.org/officeDocument/2006/relationships/tags" Target="../tags/tag942.xml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6" Type="http://schemas.openxmlformats.org/officeDocument/2006/relationships/tags" Target="../tags/tag952.xml"/><Relationship Id="rId5" Type="http://schemas.openxmlformats.org/officeDocument/2006/relationships/tags" Target="../tags/tag951.xml"/><Relationship Id="rId4" Type="http://schemas.openxmlformats.org/officeDocument/2006/relationships/tags" Target="../tags/tag950.xml"/><Relationship Id="rId3" Type="http://schemas.openxmlformats.org/officeDocument/2006/relationships/tags" Target="../tags/tag949.xml"/><Relationship Id="rId2" Type="http://schemas.openxmlformats.org/officeDocument/2006/relationships/tags" Target="../tags/tag948.xml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5" Type="http://schemas.openxmlformats.org/officeDocument/2006/relationships/tags" Target="../tags/tag956.xml"/><Relationship Id="rId4" Type="http://schemas.openxmlformats.org/officeDocument/2006/relationships/tags" Target="../tags/tag955.xml"/><Relationship Id="rId3" Type="http://schemas.openxmlformats.org/officeDocument/2006/relationships/tags" Target="../tags/tag954.xml"/><Relationship Id="rId2" Type="http://schemas.openxmlformats.org/officeDocument/2006/relationships/tags" Target="../tags/tag953.xml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9" Type="http://schemas.openxmlformats.org/officeDocument/2006/relationships/tags" Target="../tags/tag964.xml"/><Relationship Id="rId8" Type="http://schemas.openxmlformats.org/officeDocument/2006/relationships/tags" Target="../tags/tag963.xml"/><Relationship Id="rId7" Type="http://schemas.openxmlformats.org/officeDocument/2006/relationships/tags" Target="../tags/tag962.xml"/><Relationship Id="rId6" Type="http://schemas.openxmlformats.org/officeDocument/2006/relationships/tags" Target="../tags/tag961.xml"/><Relationship Id="rId5" Type="http://schemas.openxmlformats.org/officeDocument/2006/relationships/tags" Target="../tags/tag960.xml"/><Relationship Id="rId4" Type="http://schemas.openxmlformats.org/officeDocument/2006/relationships/tags" Target="../tags/tag959.xml"/><Relationship Id="rId3" Type="http://schemas.openxmlformats.org/officeDocument/2006/relationships/tags" Target="../tags/tag958.xml"/><Relationship Id="rId2" Type="http://schemas.openxmlformats.org/officeDocument/2006/relationships/tags" Target="../tags/tag957.xml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7" Type="http://schemas.openxmlformats.org/officeDocument/2006/relationships/tags" Target="../tags/tag970.xml"/><Relationship Id="rId6" Type="http://schemas.openxmlformats.org/officeDocument/2006/relationships/tags" Target="../tags/tag969.xml"/><Relationship Id="rId5" Type="http://schemas.openxmlformats.org/officeDocument/2006/relationships/tags" Target="../tags/tag968.xml"/><Relationship Id="rId4" Type="http://schemas.openxmlformats.org/officeDocument/2006/relationships/tags" Target="../tags/tag967.xml"/><Relationship Id="rId3" Type="http://schemas.openxmlformats.org/officeDocument/2006/relationships/tags" Target="../tags/tag966.xml"/><Relationship Id="rId2" Type="http://schemas.openxmlformats.org/officeDocument/2006/relationships/tags" Target="../tags/tag965.xml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8" Type="http://schemas.openxmlformats.org/officeDocument/2006/relationships/tags" Target="../tags/tag977.xml"/><Relationship Id="rId7" Type="http://schemas.openxmlformats.org/officeDocument/2006/relationships/tags" Target="../tags/tag976.xml"/><Relationship Id="rId6" Type="http://schemas.openxmlformats.org/officeDocument/2006/relationships/tags" Target="../tags/tag975.xml"/><Relationship Id="rId5" Type="http://schemas.openxmlformats.org/officeDocument/2006/relationships/tags" Target="../tags/tag974.xml"/><Relationship Id="rId4" Type="http://schemas.openxmlformats.org/officeDocument/2006/relationships/tags" Target="../tags/tag973.xml"/><Relationship Id="rId3" Type="http://schemas.openxmlformats.org/officeDocument/2006/relationships/tags" Target="../tags/tag972.xml"/><Relationship Id="rId2" Type="http://schemas.openxmlformats.org/officeDocument/2006/relationships/tags" Target="../tags/tag971.xml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9" Type="http://schemas.openxmlformats.org/officeDocument/2006/relationships/tags" Target="../tags/tag985.xml"/><Relationship Id="rId8" Type="http://schemas.openxmlformats.org/officeDocument/2006/relationships/tags" Target="../tags/tag984.xml"/><Relationship Id="rId7" Type="http://schemas.openxmlformats.org/officeDocument/2006/relationships/tags" Target="../tags/tag983.xml"/><Relationship Id="rId6" Type="http://schemas.openxmlformats.org/officeDocument/2006/relationships/tags" Target="../tags/tag982.xml"/><Relationship Id="rId5" Type="http://schemas.openxmlformats.org/officeDocument/2006/relationships/tags" Target="../tags/tag981.xml"/><Relationship Id="rId4" Type="http://schemas.openxmlformats.org/officeDocument/2006/relationships/tags" Target="../tags/tag980.xml"/><Relationship Id="rId3" Type="http://schemas.openxmlformats.org/officeDocument/2006/relationships/tags" Target="../tags/tag979.xml"/><Relationship Id="rId2" Type="http://schemas.openxmlformats.org/officeDocument/2006/relationships/tags" Target="../tags/tag978.xml"/><Relationship Id="rId10" Type="http://schemas.openxmlformats.org/officeDocument/2006/relationships/tags" Target="../tags/tag986.xml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9" Type="http://schemas.openxmlformats.org/officeDocument/2006/relationships/tags" Target="../tags/tag994.xml"/><Relationship Id="rId8" Type="http://schemas.openxmlformats.org/officeDocument/2006/relationships/tags" Target="../tags/tag993.xml"/><Relationship Id="rId7" Type="http://schemas.openxmlformats.org/officeDocument/2006/relationships/tags" Target="../tags/tag992.xml"/><Relationship Id="rId6" Type="http://schemas.openxmlformats.org/officeDocument/2006/relationships/tags" Target="../tags/tag991.xml"/><Relationship Id="rId5" Type="http://schemas.openxmlformats.org/officeDocument/2006/relationships/tags" Target="../tags/tag990.xml"/><Relationship Id="rId4" Type="http://schemas.openxmlformats.org/officeDocument/2006/relationships/tags" Target="../tags/tag989.xml"/><Relationship Id="rId3" Type="http://schemas.openxmlformats.org/officeDocument/2006/relationships/tags" Target="../tags/tag988.xml"/><Relationship Id="rId2" Type="http://schemas.openxmlformats.org/officeDocument/2006/relationships/tags" Target="../tags/tag987.xml"/><Relationship Id="rId10" Type="http://schemas.openxmlformats.org/officeDocument/2006/relationships/tags" Target="../tags/tag995.xml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9" Type="http://schemas.openxmlformats.org/officeDocument/2006/relationships/tags" Target="../tags/tag1003.xml"/><Relationship Id="rId8" Type="http://schemas.openxmlformats.org/officeDocument/2006/relationships/tags" Target="../tags/tag1002.xml"/><Relationship Id="rId7" Type="http://schemas.openxmlformats.org/officeDocument/2006/relationships/tags" Target="../tags/tag1001.xml"/><Relationship Id="rId6" Type="http://schemas.openxmlformats.org/officeDocument/2006/relationships/tags" Target="../tags/tag1000.xml"/><Relationship Id="rId5" Type="http://schemas.openxmlformats.org/officeDocument/2006/relationships/tags" Target="../tags/tag999.xml"/><Relationship Id="rId4" Type="http://schemas.openxmlformats.org/officeDocument/2006/relationships/tags" Target="../tags/tag998.xml"/><Relationship Id="rId3" Type="http://schemas.openxmlformats.org/officeDocument/2006/relationships/tags" Target="../tags/tag997.xml"/><Relationship Id="rId2" Type="http://schemas.openxmlformats.org/officeDocument/2006/relationships/tags" Target="../tags/tag996.xml"/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9" Type="http://schemas.openxmlformats.org/officeDocument/2006/relationships/tags" Target="../tags/tag1011.xml"/><Relationship Id="rId8" Type="http://schemas.openxmlformats.org/officeDocument/2006/relationships/tags" Target="../tags/tag1010.xml"/><Relationship Id="rId7" Type="http://schemas.openxmlformats.org/officeDocument/2006/relationships/tags" Target="../tags/tag1009.xml"/><Relationship Id="rId6" Type="http://schemas.openxmlformats.org/officeDocument/2006/relationships/tags" Target="../tags/tag1008.xml"/><Relationship Id="rId5" Type="http://schemas.openxmlformats.org/officeDocument/2006/relationships/tags" Target="../tags/tag1007.xml"/><Relationship Id="rId4" Type="http://schemas.openxmlformats.org/officeDocument/2006/relationships/tags" Target="../tags/tag1006.xml"/><Relationship Id="rId3" Type="http://schemas.openxmlformats.org/officeDocument/2006/relationships/tags" Target="../tags/tag1005.xml"/><Relationship Id="rId2" Type="http://schemas.openxmlformats.org/officeDocument/2006/relationships/tags" Target="../tags/tag1004.xml"/><Relationship Id="rId10" Type="http://schemas.openxmlformats.org/officeDocument/2006/relationships/tags" Target="../tags/tag1012.xml"/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7" Type="http://schemas.openxmlformats.org/officeDocument/2006/relationships/tags" Target="../tags/tag1018.xml"/><Relationship Id="rId6" Type="http://schemas.openxmlformats.org/officeDocument/2006/relationships/tags" Target="../tags/tag1017.xml"/><Relationship Id="rId5" Type="http://schemas.openxmlformats.org/officeDocument/2006/relationships/tags" Target="../tags/tag1016.xml"/><Relationship Id="rId4" Type="http://schemas.openxmlformats.org/officeDocument/2006/relationships/tags" Target="../tags/tag1015.xml"/><Relationship Id="rId3" Type="http://schemas.openxmlformats.org/officeDocument/2006/relationships/tags" Target="../tags/tag1014.xml"/><Relationship Id="rId2" Type="http://schemas.openxmlformats.org/officeDocument/2006/relationships/tags" Target="../tags/tag1013.xml"/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9" Type="http://schemas.openxmlformats.org/officeDocument/2006/relationships/tags" Target="../tags/tag1032.xml"/><Relationship Id="rId8" Type="http://schemas.openxmlformats.org/officeDocument/2006/relationships/tags" Target="../tags/tag1031.xml"/><Relationship Id="rId7" Type="http://schemas.openxmlformats.org/officeDocument/2006/relationships/tags" Target="../tags/tag1030.xml"/><Relationship Id="rId6" Type="http://schemas.openxmlformats.org/officeDocument/2006/relationships/tags" Target="../tags/tag1029.xml"/><Relationship Id="rId5" Type="http://schemas.openxmlformats.org/officeDocument/2006/relationships/tags" Target="../tags/tag1028.xml"/><Relationship Id="rId4" Type="http://schemas.openxmlformats.org/officeDocument/2006/relationships/tags" Target="../tags/tag1027.xml"/><Relationship Id="rId3" Type="http://schemas.openxmlformats.org/officeDocument/2006/relationships/tags" Target="../tags/tag1026.xml"/><Relationship Id="rId2" Type="http://schemas.openxmlformats.org/officeDocument/2006/relationships/tags" Target="../tags/tag1025.xml"/><Relationship Id="rId14" Type="http://schemas.openxmlformats.org/officeDocument/2006/relationships/tags" Target="../tags/tag1037.xml"/><Relationship Id="rId13" Type="http://schemas.openxmlformats.org/officeDocument/2006/relationships/tags" Target="../tags/tag1036.xml"/><Relationship Id="rId12" Type="http://schemas.openxmlformats.org/officeDocument/2006/relationships/tags" Target="../tags/tag1035.xml"/><Relationship Id="rId11" Type="http://schemas.openxmlformats.org/officeDocument/2006/relationships/tags" Target="../tags/tag1034.xml"/><Relationship Id="rId10" Type="http://schemas.openxmlformats.org/officeDocument/2006/relationships/tags" Target="../tags/tag1033.xml"/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6" Type="http://schemas.openxmlformats.org/officeDocument/2006/relationships/tags" Target="../tags/tag1042.xml"/><Relationship Id="rId5" Type="http://schemas.openxmlformats.org/officeDocument/2006/relationships/tags" Target="../tags/tag1041.xml"/><Relationship Id="rId4" Type="http://schemas.openxmlformats.org/officeDocument/2006/relationships/tags" Target="../tags/tag1040.xml"/><Relationship Id="rId3" Type="http://schemas.openxmlformats.org/officeDocument/2006/relationships/tags" Target="../tags/tag1039.xml"/><Relationship Id="rId2" Type="http://schemas.openxmlformats.org/officeDocument/2006/relationships/tags" Target="../tags/tag1038.xml"/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7" Type="http://schemas.openxmlformats.org/officeDocument/2006/relationships/tags" Target="../tags/tag1048.xml"/><Relationship Id="rId6" Type="http://schemas.openxmlformats.org/officeDocument/2006/relationships/tags" Target="../tags/tag1047.xml"/><Relationship Id="rId5" Type="http://schemas.openxmlformats.org/officeDocument/2006/relationships/tags" Target="../tags/tag1046.xml"/><Relationship Id="rId4" Type="http://schemas.openxmlformats.org/officeDocument/2006/relationships/tags" Target="../tags/tag1045.xml"/><Relationship Id="rId3" Type="http://schemas.openxmlformats.org/officeDocument/2006/relationships/tags" Target="../tags/tag1044.xml"/><Relationship Id="rId2" Type="http://schemas.openxmlformats.org/officeDocument/2006/relationships/tags" Target="../tags/tag1043.xml"/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7" Type="http://schemas.openxmlformats.org/officeDocument/2006/relationships/tags" Target="../tags/tag1054.xml"/><Relationship Id="rId6" Type="http://schemas.openxmlformats.org/officeDocument/2006/relationships/tags" Target="../tags/tag1053.xml"/><Relationship Id="rId5" Type="http://schemas.openxmlformats.org/officeDocument/2006/relationships/tags" Target="../tags/tag1052.xml"/><Relationship Id="rId4" Type="http://schemas.openxmlformats.org/officeDocument/2006/relationships/tags" Target="../tags/tag1051.xml"/><Relationship Id="rId3" Type="http://schemas.openxmlformats.org/officeDocument/2006/relationships/tags" Target="../tags/tag1050.xml"/><Relationship Id="rId2" Type="http://schemas.openxmlformats.org/officeDocument/2006/relationships/tags" Target="../tags/tag1049.xml"/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9" Type="http://schemas.openxmlformats.org/officeDocument/2006/relationships/tags" Target="../tags/tag1062.xml"/><Relationship Id="rId8" Type="http://schemas.openxmlformats.org/officeDocument/2006/relationships/tags" Target="../tags/tag1061.xml"/><Relationship Id="rId7" Type="http://schemas.openxmlformats.org/officeDocument/2006/relationships/tags" Target="../tags/tag1060.xml"/><Relationship Id="rId6" Type="http://schemas.openxmlformats.org/officeDocument/2006/relationships/tags" Target="../tags/tag1059.xml"/><Relationship Id="rId5" Type="http://schemas.openxmlformats.org/officeDocument/2006/relationships/tags" Target="../tags/tag1058.xml"/><Relationship Id="rId4" Type="http://schemas.openxmlformats.org/officeDocument/2006/relationships/tags" Target="../tags/tag1057.xml"/><Relationship Id="rId3" Type="http://schemas.openxmlformats.org/officeDocument/2006/relationships/tags" Target="../tags/tag1056.xml"/><Relationship Id="rId2" Type="http://schemas.openxmlformats.org/officeDocument/2006/relationships/tags" Target="../tags/tag1055.xml"/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5" Type="http://schemas.openxmlformats.org/officeDocument/2006/relationships/tags" Target="../tags/tag1066.xml"/><Relationship Id="rId4" Type="http://schemas.openxmlformats.org/officeDocument/2006/relationships/tags" Target="../tags/tag1065.xml"/><Relationship Id="rId3" Type="http://schemas.openxmlformats.org/officeDocument/2006/relationships/tags" Target="../tags/tag1064.xml"/><Relationship Id="rId2" Type="http://schemas.openxmlformats.org/officeDocument/2006/relationships/tags" Target="../tags/tag1063.xml"/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4" Type="http://schemas.openxmlformats.org/officeDocument/2006/relationships/tags" Target="../tags/tag1069.xml"/><Relationship Id="rId3" Type="http://schemas.openxmlformats.org/officeDocument/2006/relationships/tags" Target="../tags/tag1068.xml"/><Relationship Id="rId2" Type="http://schemas.openxmlformats.org/officeDocument/2006/relationships/tags" Target="../tags/tag1067.xml"/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7" Type="http://schemas.openxmlformats.org/officeDocument/2006/relationships/tags" Target="../tags/tag1075.xml"/><Relationship Id="rId6" Type="http://schemas.openxmlformats.org/officeDocument/2006/relationships/tags" Target="../tags/tag1074.xml"/><Relationship Id="rId5" Type="http://schemas.openxmlformats.org/officeDocument/2006/relationships/tags" Target="../tags/tag1073.xml"/><Relationship Id="rId4" Type="http://schemas.openxmlformats.org/officeDocument/2006/relationships/tags" Target="../tags/tag1072.xml"/><Relationship Id="rId3" Type="http://schemas.openxmlformats.org/officeDocument/2006/relationships/tags" Target="../tags/tag1071.xml"/><Relationship Id="rId2" Type="http://schemas.openxmlformats.org/officeDocument/2006/relationships/tags" Target="../tags/tag1070.xml"/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6" Type="http://schemas.openxmlformats.org/officeDocument/2006/relationships/tags" Target="../tags/tag1080.xml"/><Relationship Id="rId5" Type="http://schemas.openxmlformats.org/officeDocument/2006/relationships/tags" Target="../tags/tag1079.xml"/><Relationship Id="rId4" Type="http://schemas.openxmlformats.org/officeDocument/2006/relationships/tags" Target="../tags/tag1078.xml"/><Relationship Id="rId3" Type="http://schemas.openxmlformats.org/officeDocument/2006/relationships/tags" Target="../tags/tag1077.xml"/><Relationship Id="rId2" Type="http://schemas.openxmlformats.org/officeDocument/2006/relationships/tags" Target="../tags/tag1076.xml"/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5" Type="http://schemas.openxmlformats.org/officeDocument/2006/relationships/tags" Target="../tags/tag1084.xml"/><Relationship Id="rId4" Type="http://schemas.openxmlformats.org/officeDocument/2006/relationships/tags" Target="../tags/tag1083.xml"/><Relationship Id="rId3" Type="http://schemas.openxmlformats.org/officeDocument/2006/relationships/tags" Target="../tags/tag1082.xml"/><Relationship Id="rId2" Type="http://schemas.openxmlformats.org/officeDocument/2006/relationships/tags" Target="../tags/tag1081.xml"/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9" Type="http://schemas.openxmlformats.org/officeDocument/2006/relationships/tags" Target="../tags/tag1092.xml"/><Relationship Id="rId8" Type="http://schemas.openxmlformats.org/officeDocument/2006/relationships/tags" Target="../tags/tag1091.xml"/><Relationship Id="rId7" Type="http://schemas.openxmlformats.org/officeDocument/2006/relationships/tags" Target="../tags/tag1090.xml"/><Relationship Id="rId6" Type="http://schemas.openxmlformats.org/officeDocument/2006/relationships/tags" Target="../tags/tag1089.xml"/><Relationship Id="rId5" Type="http://schemas.openxmlformats.org/officeDocument/2006/relationships/tags" Target="../tags/tag1088.xml"/><Relationship Id="rId4" Type="http://schemas.openxmlformats.org/officeDocument/2006/relationships/tags" Target="../tags/tag1087.xml"/><Relationship Id="rId3" Type="http://schemas.openxmlformats.org/officeDocument/2006/relationships/tags" Target="../tags/tag1086.xml"/><Relationship Id="rId2" Type="http://schemas.openxmlformats.org/officeDocument/2006/relationships/tags" Target="../tags/tag1085.xml"/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7" Type="http://schemas.openxmlformats.org/officeDocument/2006/relationships/tags" Target="../tags/tag1098.xml"/><Relationship Id="rId6" Type="http://schemas.openxmlformats.org/officeDocument/2006/relationships/tags" Target="../tags/tag1097.xml"/><Relationship Id="rId5" Type="http://schemas.openxmlformats.org/officeDocument/2006/relationships/tags" Target="../tags/tag1096.xml"/><Relationship Id="rId4" Type="http://schemas.openxmlformats.org/officeDocument/2006/relationships/tags" Target="../tags/tag1095.xml"/><Relationship Id="rId3" Type="http://schemas.openxmlformats.org/officeDocument/2006/relationships/tags" Target="../tags/tag1094.xml"/><Relationship Id="rId2" Type="http://schemas.openxmlformats.org/officeDocument/2006/relationships/tags" Target="../tags/tag1093.xml"/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8" Type="http://schemas.openxmlformats.org/officeDocument/2006/relationships/tags" Target="../tags/tag1105.xml"/><Relationship Id="rId7" Type="http://schemas.openxmlformats.org/officeDocument/2006/relationships/tags" Target="../tags/tag1104.xml"/><Relationship Id="rId6" Type="http://schemas.openxmlformats.org/officeDocument/2006/relationships/tags" Target="../tags/tag1103.xml"/><Relationship Id="rId5" Type="http://schemas.openxmlformats.org/officeDocument/2006/relationships/tags" Target="../tags/tag1102.xml"/><Relationship Id="rId4" Type="http://schemas.openxmlformats.org/officeDocument/2006/relationships/tags" Target="../tags/tag1101.xml"/><Relationship Id="rId3" Type="http://schemas.openxmlformats.org/officeDocument/2006/relationships/tags" Target="../tags/tag1100.xml"/><Relationship Id="rId2" Type="http://schemas.openxmlformats.org/officeDocument/2006/relationships/tags" Target="../tags/tag1099.xml"/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9" Type="http://schemas.openxmlformats.org/officeDocument/2006/relationships/tags" Target="../tags/tag1113.xml"/><Relationship Id="rId8" Type="http://schemas.openxmlformats.org/officeDocument/2006/relationships/tags" Target="../tags/tag1112.xml"/><Relationship Id="rId7" Type="http://schemas.openxmlformats.org/officeDocument/2006/relationships/tags" Target="../tags/tag1111.xml"/><Relationship Id="rId6" Type="http://schemas.openxmlformats.org/officeDocument/2006/relationships/tags" Target="../tags/tag1110.xml"/><Relationship Id="rId5" Type="http://schemas.openxmlformats.org/officeDocument/2006/relationships/tags" Target="../tags/tag1109.xml"/><Relationship Id="rId4" Type="http://schemas.openxmlformats.org/officeDocument/2006/relationships/tags" Target="../tags/tag1108.xml"/><Relationship Id="rId3" Type="http://schemas.openxmlformats.org/officeDocument/2006/relationships/tags" Target="../tags/tag1107.xml"/><Relationship Id="rId2" Type="http://schemas.openxmlformats.org/officeDocument/2006/relationships/tags" Target="../tags/tag1106.xml"/><Relationship Id="rId10" Type="http://schemas.openxmlformats.org/officeDocument/2006/relationships/tags" Target="../tags/tag1114.xml"/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9" Type="http://schemas.openxmlformats.org/officeDocument/2006/relationships/tags" Target="../tags/tag1122.xml"/><Relationship Id="rId8" Type="http://schemas.openxmlformats.org/officeDocument/2006/relationships/tags" Target="../tags/tag1121.xml"/><Relationship Id="rId7" Type="http://schemas.openxmlformats.org/officeDocument/2006/relationships/tags" Target="../tags/tag1120.xml"/><Relationship Id="rId6" Type="http://schemas.openxmlformats.org/officeDocument/2006/relationships/tags" Target="../tags/tag1119.xml"/><Relationship Id="rId5" Type="http://schemas.openxmlformats.org/officeDocument/2006/relationships/tags" Target="../tags/tag1118.xml"/><Relationship Id="rId4" Type="http://schemas.openxmlformats.org/officeDocument/2006/relationships/tags" Target="../tags/tag1117.xml"/><Relationship Id="rId3" Type="http://schemas.openxmlformats.org/officeDocument/2006/relationships/tags" Target="../tags/tag1116.xml"/><Relationship Id="rId2" Type="http://schemas.openxmlformats.org/officeDocument/2006/relationships/tags" Target="../tags/tag1115.xml"/><Relationship Id="rId10" Type="http://schemas.openxmlformats.org/officeDocument/2006/relationships/tags" Target="../tags/tag1123.xml"/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9" Type="http://schemas.openxmlformats.org/officeDocument/2006/relationships/tags" Target="../tags/tag1131.xml"/><Relationship Id="rId8" Type="http://schemas.openxmlformats.org/officeDocument/2006/relationships/tags" Target="../tags/tag1130.xml"/><Relationship Id="rId7" Type="http://schemas.openxmlformats.org/officeDocument/2006/relationships/tags" Target="../tags/tag1129.xml"/><Relationship Id="rId6" Type="http://schemas.openxmlformats.org/officeDocument/2006/relationships/tags" Target="../tags/tag1128.xml"/><Relationship Id="rId5" Type="http://schemas.openxmlformats.org/officeDocument/2006/relationships/tags" Target="../tags/tag1127.xml"/><Relationship Id="rId4" Type="http://schemas.openxmlformats.org/officeDocument/2006/relationships/tags" Target="../tags/tag1126.xml"/><Relationship Id="rId3" Type="http://schemas.openxmlformats.org/officeDocument/2006/relationships/tags" Target="../tags/tag1125.xml"/><Relationship Id="rId2" Type="http://schemas.openxmlformats.org/officeDocument/2006/relationships/tags" Target="../tags/tag1124.xml"/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9" Type="http://schemas.openxmlformats.org/officeDocument/2006/relationships/tags" Target="../tags/tag1139.xml"/><Relationship Id="rId8" Type="http://schemas.openxmlformats.org/officeDocument/2006/relationships/tags" Target="../tags/tag1138.xml"/><Relationship Id="rId7" Type="http://schemas.openxmlformats.org/officeDocument/2006/relationships/tags" Target="../tags/tag1137.xml"/><Relationship Id="rId6" Type="http://schemas.openxmlformats.org/officeDocument/2006/relationships/tags" Target="../tags/tag1136.xml"/><Relationship Id="rId5" Type="http://schemas.openxmlformats.org/officeDocument/2006/relationships/tags" Target="../tags/tag1135.xml"/><Relationship Id="rId4" Type="http://schemas.openxmlformats.org/officeDocument/2006/relationships/tags" Target="../tags/tag1134.xml"/><Relationship Id="rId3" Type="http://schemas.openxmlformats.org/officeDocument/2006/relationships/tags" Target="../tags/tag1133.xml"/><Relationship Id="rId2" Type="http://schemas.openxmlformats.org/officeDocument/2006/relationships/tags" Target="../tags/tag1132.xml"/><Relationship Id="rId10" Type="http://schemas.openxmlformats.org/officeDocument/2006/relationships/tags" Target="../tags/tag1140.xml"/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7" Type="http://schemas.openxmlformats.org/officeDocument/2006/relationships/tags" Target="../tags/tag1146.xml"/><Relationship Id="rId6" Type="http://schemas.openxmlformats.org/officeDocument/2006/relationships/tags" Target="../tags/tag1145.xml"/><Relationship Id="rId5" Type="http://schemas.openxmlformats.org/officeDocument/2006/relationships/tags" Target="../tags/tag1144.xml"/><Relationship Id="rId4" Type="http://schemas.openxmlformats.org/officeDocument/2006/relationships/tags" Target="../tags/tag1143.xml"/><Relationship Id="rId3" Type="http://schemas.openxmlformats.org/officeDocument/2006/relationships/tags" Target="../tags/tag1142.xml"/><Relationship Id="rId2" Type="http://schemas.openxmlformats.org/officeDocument/2006/relationships/tags" Target="../tags/tag1141.xml"/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9" Type="http://schemas.openxmlformats.org/officeDocument/2006/relationships/tags" Target="../tags/tag1160.xml"/><Relationship Id="rId8" Type="http://schemas.openxmlformats.org/officeDocument/2006/relationships/tags" Target="../tags/tag1159.xml"/><Relationship Id="rId7" Type="http://schemas.openxmlformats.org/officeDocument/2006/relationships/tags" Target="../tags/tag1158.xml"/><Relationship Id="rId6" Type="http://schemas.openxmlformats.org/officeDocument/2006/relationships/tags" Target="../tags/tag1157.xml"/><Relationship Id="rId5" Type="http://schemas.openxmlformats.org/officeDocument/2006/relationships/tags" Target="../tags/tag1156.xml"/><Relationship Id="rId4" Type="http://schemas.openxmlformats.org/officeDocument/2006/relationships/tags" Target="../tags/tag1155.xml"/><Relationship Id="rId3" Type="http://schemas.openxmlformats.org/officeDocument/2006/relationships/tags" Target="../tags/tag1154.xml"/><Relationship Id="rId2" Type="http://schemas.openxmlformats.org/officeDocument/2006/relationships/tags" Target="../tags/tag1153.xml"/><Relationship Id="rId14" Type="http://schemas.openxmlformats.org/officeDocument/2006/relationships/tags" Target="../tags/tag1165.xml"/><Relationship Id="rId13" Type="http://schemas.openxmlformats.org/officeDocument/2006/relationships/tags" Target="../tags/tag1164.xml"/><Relationship Id="rId12" Type="http://schemas.openxmlformats.org/officeDocument/2006/relationships/tags" Target="../tags/tag1163.xml"/><Relationship Id="rId11" Type="http://schemas.openxmlformats.org/officeDocument/2006/relationships/tags" Target="../tags/tag1162.xml"/><Relationship Id="rId10" Type="http://schemas.openxmlformats.org/officeDocument/2006/relationships/tags" Target="../tags/tag1161.xml"/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6" Type="http://schemas.openxmlformats.org/officeDocument/2006/relationships/tags" Target="../tags/tag1170.xml"/><Relationship Id="rId5" Type="http://schemas.openxmlformats.org/officeDocument/2006/relationships/tags" Target="../tags/tag1169.xml"/><Relationship Id="rId4" Type="http://schemas.openxmlformats.org/officeDocument/2006/relationships/tags" Target="../tags/tag1168.xml"/><Relationship Id="rId3" Type="http://schemas.openxmlformats.org/officeDocument/2006/relationships/tags" Target="../tags/tag1167.xml"/><Relationship Id="rId2" Type="http://schemas.openxmlformats.org/officeDocument/2006/relationships/tags" Target="../tags/tag1166.xml"/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7" Type="http://schemas.openxmlformats.org/officeDocument/2006/relationships/tags" Target="../tags/tag1176.xml"/><Relationship Id="rId6" Type="http://schemas.openxmlformats.org/officeDocument/2006/relationships/tags" Target="../tags/tag1175.xml"/><Relationship Id="rId5" Type="http://schemas.openxmlformats.org/officeDocument/2006/relationships/tags" Target="../tags/tag1174.xml"/><Relationship Id="rId4" Type="http://schemas.openxmlformats.org/officeDocument/2006/relationships/tags" Target="../tags/tag1173.xml"/><Relationship Id="rId3" Type="http://schemas.openxmlformats.org/officeDocument/2006/relationships/tags" Target="../tags/tag1172.xml"/><Relationship Id="rId2" Type="http://schemas.openxmlformats.org/officeDocument/2006/relationships/tags" Target="../tags/tag1171.xml"/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7" Type="http://schemas.openxmlformats.org/officeDocument/2006/relationships/tags" Target="../tags/tag1182.xml"/><Relationship Id="rId6" Type="http://schemas.openxmlformats.org/officeDocument/2006/relationships/tags" Target="../tags/tag1181.xml"/><Relationship Id="rId5" Type="http://schemas.openxmlformats.org/officeDocument/2006/relationships/tags" Target="../tags/tag1180.xml"/><Relationship Id="rId4" Type="http://schemas.openxmlformats.org/officeDocument/2006/relationships/tags" Target="../tags/tag1179.xml"/><Relationship Id="rId3" Type="http://schemas.openxmlformats.org/officeDocument/2006/relationships/tags" Target="../tags/tag1178.xml"/><Relationship Id="rId2" Type="http://schemas.openxmlformats.org/officeDocument/2006/relationships/tags" Target="../tags/tag1177.xml"/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9" Type="http://schemas.openxmlformats.org/officeDocument/2006/relationships/tags" Target="../tags/tag1190.xml"/><Relationship Id="rId8" Type="http://schemas.openxmlformats.org/officeDocument/2006/relationships/tags" Target="../tags/tag1189.xml"/><Relationship Id="rId7" Type="http://schemas.openxmlformats.org/officeDocument/2006/relationships/tags" Target="../tags/tag1188.xml"/><Relationship Id="rId6" Type="http://schemas.openxmlformats.org/officeDocument/2006/relationships/tags" Target="../tags/tag1187.xml"/><Relationship Id="rId5" Type="http://schemas.openxmlformats.org/officeDocument/2006/relationships/tags" Target="../tags/tag1186.xml"/><Relationship Id="rId4" Type="http://schemas.openxmlformats.org/officeDocument/2006/relationships/tags" Target="../tags/tag1185.xml"/><Relationship Id="rId3" Type="http://schemas.openxmlformats.org/officeDocument/2006/relationships/tags" Target="../tags/tag1184.xml"/><Relationship Id="rId2" Type="http://schemas.openxmlformats.org/officeDocument/2006/relationships/tags" Target="../tags/tag1183.xml"/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5" Type="http://schemas.openxmlformats.org/officeDocument/2006/relationships/tags" Target="../tags/tag1194.xml"/><Relationship Id="rId4" Type="http://schemas.openxmlformats.org/officeDocument/2006/relationships/tags" Target="../tags/tag1193.xml"/><Relationship Id="rId3" Type="http://schemas.openxmlformats.org/officeDocument/2006/relationships/tags" Target="../tags/tag1192.xml"/><Relationship Id="rId2" Type="http://schemas.openxmlformats.org/officeDocument/2006/relationships/tags" Target="../tags/tag1191.xml"/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4" Type="http://schemas.openxmlformats.org/officeDocument/2006/relationships/tags" Target="../tags/tag1197.xml"/><Relationship Id="rId3" Type="http://schemas.openxmlformats.org/officeDocument/2006/relationships/tags" Target="../tags/tag1196.xml"/><Relationship Id="rId2" Type="http://schemas.openxmlformats.org/officeDocument/2006/relationships/tags" Target="../tags/tag1195.xml"/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7" Type="http://schemas.openxmlformats.org/officeDocument/2006/relationships/tags" Target="../tags/tag1203.xml"/><Relationship Id="rId6" Type="http://schemas.openxmlformats.org/officeDocument/2006/relationships/tags" Target="../tags/tag1202.xml"/><Relationship Id="rId5" Type="http://schemas.openxmlformats.org/officeDocument/2006/relationships/tags" Target="../tags/tag1201.xml"/><Relationship Id="rId4" Type="http://schemas.openxmlformats.org/officeDocument/2006/relationships/tags" Target="../tags/tag1200.xml"/><Relationship Id="rId3" Type="http://schemas.openxmlformats.org/officeDocument/2006/relationships/tags" Target="../tags/tag1199.xml"/><Relationship Id="rId2" Type="http://schemas.openxmlformats.org/officeDocument/2006/relationships/tags" Target="../tags/tag1198.xml"/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6" Type="http://schemas.openxmlformats.org/officeDocument/2006/relationships/tags" Target="../tags/tag1208.xml"/><Relationship Id="rId5" Type="http://schemas.openxmlformats.org/officeDocument/2006/relationships/tags" Target="../tags/tag1207.xml"/><Relationship Id="rId4" Type="http://schemas.openxmlformats.org/officeDocument/2006/relationships/tags" Target="../tags/tag1206.xml"/><Relationship Id="rId3" Type="http://schemas.openxmlformats.org/officeDocument/2006/relationships/tags" Target="../tags/tag1205.xml"/><Relationship Id="rId2" Type="http://schemas.openxmlformats.org/officeDocument/2006/relationships/tags" Target="../tags/tag1204.xml"/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5" Type="http://schemas.openxmlformats.org/officeDocument/2006/relationships/tags" Target="../tags/tag1212.xml"/><Relationship Id="rId4" Type="http://schemas.openxmlformats.org/officeDocument/2006/relationships/tags" Target="../tags/tag1211.xml"/><Relationship Id="rId3" Type="http://schemas.openxmlformats.org/officeDocument/2006/relationships/tags" Target="../tags/tag1210.xml"/><Relationship Id="rId2" Type="http://schemas.openxmlformats.org/officeDocument/2006/relationships/tags" Target="../tags/tag1209.xml"/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9" Type="http://schemas.openxmlformats.org/officeDocument/2006/relationships/tags" Target="../tags/tag1220.xml"/><Relationship Id="rId8" Type="http://schemas.openxmlformats.org/officeDocument/2006/relationships/tags" Target="../tags/tag1219.xml"/><Relationship Id="rId7" Type="http://schemas.openxmlformats.org/officeDocument/2006/relationships/tags" Target="../tags/tag1218.xml"/><Relationship Id="rId6" Type="http://schemas.openxmlformats.org/officeDocument/2006/relationships/tags" Target="../tags/tag1217.xml"/><Relationship Id="rId5" Type="http://schemas.openxmlformats.org/officeDocument/2006/relationships/tags" Target="../tags/tag1216.xml"/><Relationship Id="rId4" Type="http://schemas.openxmlformats.org/officeDocument/2006/relationships/tags" Target="../tags/tag1215.xml"/><Relationship Id="rId3" Type="http://schemas.openxmlformats.org/officeDocument/2006/relationships/tags" Target="../tags/tag1214.xml"/><Relationship Id="rId2" Type="http://schemas.openxmlformats.org/officeDocument/2006/relationships/tags" Target="../tags/tag1213.xml"/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7" Type="http://schemas.openxmlformats.org/officeDocument/2006/relationships/tags" Target="../tags/tag1226.xml"/><Relationship Id="rId6" Type="http://schemas.openxmlformats.org/officeDocument/2006/relationships/tags" Target="../tags/tag1225.xml"/><Relationship Id="rId5" Type="http://schemas.openxmlformats.org/officeDocument/2006/relationships/tags" Target="../tags/tag1224.xml"/><Relationship Id="rId4" Type="http://schemas.openxmlformats.org/officeDocument/2006/relationships/tags" Target="../tags/tag1223.xml"/><Relationship Id="rId3" Type="http://schemas.openxmlformats.org/officeDocument/2006/relationships/tags" Target="../tags/tag1222.xml"/><Relationship Id="rId2" Type="http://schemas.openxmlformats.org/officeDocument/2006/relationships/tags" Target="../tags/tag1221.xml"/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8" Type="http://schemas.openxmlformats.org/officeDocument/2006/relationships/tags" Target="../tags/tag1233.xml"/><Relationship Id="rId7" Type="http://schemas.openxmlformats.org/officeDocument/2006/relationships/tags" Target="../tags/tag1232.xml"/><Relationship Id="rId6" Type="http://schemas.openxmlformats.org/officeDocument/2006/relationships/tags" Target="../tags/tag1231.xml"/><Relationship Id="rId5" Type="http://schemas.openxmlformats.org/officeDocument/2006/relationships/tags" Target="../tags/tag1230.xml"/><Relationship Id="rId4" Type="http://schemas.openxmlformats.org/officeDocument/2006/relationships/tags" Target="../tags/tag1229.xml"/><Relationship Id="rId3" Type="http://schemas.openxmlformats.org/officeDocument/2006/relationships/tags" Target="../tags/tag1228.xml"/><Relationship Id="rId2" Type="http://schemas.openxmlformats.org/officeDocument/2006/relationships/tags" Target="../tags/tag1227.xml"/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9" Type="http://schemas.openxmlformats.org/officeDocument/2006/relationships/tags" Target="../tags/tag1241.xml"/><Relationship Id="rId8" Type="http://schemas.openxmlformats.org/officeDocument/2006/relationships/tags" Target="../tags/tag1240.xml"/><Relationship Id="rId7" Type="http://schemas.openxmlformats.org/officeDocument/2006/relationships/tags" Target="../tags/tag1239.xml"/><Relationship Id="rId6" Type="http://schemas.openxmlformats.org/officeDocument/2006/relationships/tags" Target="../tags/tag1238.xml"/><Relationship Id="rId5" Type="http://schemas.openxmlformats.org/officeDocument/2006/relationships/tags" Target="../tags/tag1237.xml"/><Relationship Id="rId4" Type="http://schemas.openxmlformats.org/officeDocument/2006/relationships/tags" Target="../tags/tag1236.xml"/><Relationship Id="rId3" Type="http://schemas.openxmlformats.org/officeDocument/2006/relationships/tags" Target="../tags/tag1235.xml"/><Relationship Id="rId2" Type="http://schemas.openxmlformats.org/officeDocument/2006/relationships/tags" Target="../tags/tag1234.xml"/><Relationship Id="rId10" Type="http://schemas.openxmlformats.org/officeDocument/2006/relationships/tags" Target="../tags/tag1242.xml"/><Relationship Id="rId1" Type="http://schemas.openxmlformats.org/officeDocument/2006/relationships/slideMaster" Target="../slideMasters/slideMaster11.xml"/></Relationships>
</file>

<file path=ppt/slideLayouts/_rels/slideLayout188.xml.rels><?xml version="1.0" encoding="UTF-8" standalone="yes"?>
<Relationships xmlns="http://schemas.openxmlformats.org/package/2006/relationships"><Relationship Id="rId9" Type="http://schemas.openxmlformats.org/officeDocument/2006/relationships/tags" Target="../tags/tag1250.xml"/><Relationship Id="rId8" Type="http://schemas.openxmlformats.org/officeDocument/2006/relationships/tags" Target="../tags/tag1249.xml"/><Relationship Id="rId7" Type="http://schemas.openxmlformats.org/officeDocument/2006/relationships/tags" Target="../tags/tag1248.xml"/><Relationship Id="rId6" Type="http://schemas.openxmlformats.org/officeDocument/2006/relationships/tags" Target="../tags/tag1247.xml"/><Relationship Id="rId5" Type="http://schemas.openxmlformats.org/officeDocument/2006/relationships/tags" Target="../tags/tag1246.xml"/><Relationship Id="rId4" Type="http://schemas.openxmlformats.org/officeDocument/2006/relationships/tags" Target="../tags/tag1245.xml"/><Relationship Id="rId3" Type="http://schemas.openxmlformats.org/officeDocument/2006/relationships/tags" Target="../tags/tag1244.xml"/><Relationship Id="rId2" Type="http://schemas.openxmlformats.org/officeDocument/2006/relationships/tags" Target="../tags/tag1243.xml"/><Relationship Id="rId10" Type="http://schemas.openxmlformats.org/officeDocument/2006/relationships/tags" Target="../tags/tag1251.xml"/><Relationship Id="rId1" Type="http://schemas.openxmlformats.org/officeDocument/2006/relationships/slideMaster" Target="../slideMasters/slideMaster11.xml"/></Relationships>
</file>

<file path=ppt/slideLayouts/_rels/slideLayout189.xml.rels><?xml version="1.0" encoding="UTF-8" standalone="yes"?>
<Relationships xmlns="http://schemas.openxmlformats.org/package/2006/relationships"><Relationship Id="rId9" Type="http://schemas.openxmlformats.org/officeDocument/2006/relationships/tags" Target="../tags/tag1259.xml"/><Relationship Id="rId8" Type="http://schemas.openxmlformats.org/officeDocument/2006/relationships/tags" Target="../tags/tag1258.xml"/><Relationship Id="rId7" Type="http://schemas.openxmlformats.org/officeDocument/2006/relationships/tags" Target="../tags/tag1257.xml"/><Relationship Id="rId6" Type="http://schemas.openxmlformats.org/officeDocument/2006/relationships/tags" Target="../tags/tag1256.xml"/><Relationship Id="rId5" Type="http://schemas.openxmlformats.org/officeDocument/2006/relationships/tags" Target="../tags/tag1255.xml"/><Relationship Id="rId4" Type="http://schemas.openxmlformats.org/officeDocument/2006/relationships/tags" Target="../tags/tag1254.xml"/><Relationship Id="rId3" Type="http://schemas.openxmlformats.org/officeDocument/2006/relationships/tags" Target="../tags/tag1253.xml"/><Relationship Id="rId2" Type="http://schemas.openxmlformats.org/officeDocument/2006/relationships/tags" Target="../tags/tag1252.xml"/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9" Type="http://schemas.openxmlformats.org/officeDocument/2006/relationships/tags" Target="../tags/tag1267.xml"/><Relationship Id="rId8" Type="http://schemas.openxmlformats.org/officeDocument/2006/relationships/tags" Target="../tags/tag1266.xml"/><Relationship Id="rId7" Type="http://schemas.openxmlformats.org/officeDocument/2006/relationships/tags" Target="../tags/tag1265.xml"/><Relationship Id="rId6" Type="http://schemas.openxmlformats.org/officeDocument/2006/relationships/tags" Target="../tags/tag1264.xml"/><Relationship Id="rId5" Type="http://schemas.openxmlformats.org/officeDocument/2006/relationships/tags" Target="../tags/tag1263.xml"/><Relationship Id="rId4" Type="http://schemas.openxmlformats.org/officeDocument/2006/relationships/tags" Target="../tags/tag1262.xml"/><Relationship Id="rId3" Type="http://schemas.openxmlformats.org/officeDocument/2006/relationships/tags" Target="../tags/tag1261.xml"/><Relationship Id="rId2" Type="http://schemas.openxmlformats.org/officeDocument/2006/relationships/tags" Target="../tags/tag1260.xml"/><Relationship Id="rId10" Type="http://schemas.openxmlformats.org/officeDocument/2006/relationships/tags" Target="../tags/tag1268.xml"/><Relationship Id="rId1" Type="http://schemas.openxmlformats.org/officeDocument/2006/relationships/slideMaster" Target="../slideMasters/slideMaster11.xml"/></Relationships>
</file>

<file path=ppt/slideLayouts/_rels/slideLayout191.xml.rels><?xml version="1.0" encoding="UTF-8" standalone="yes"?>
<Relationships xmlns="http://schemas.openxmlformats.org/package/2006/relationships"><Relationship Id="rId7" Type="http://schemas.openxmlformats.org/officeDocument/2006/relationships/tags" Target="../tags/tag1274.xml"/><Relationship Id="rId6" Type="http://schemas.openxmlformats.org/officeDocument/2006/relationships/tags" Target="../tags/tag1273.xml"/><Relationship Id="rId5" Type="http://schemas.openxmlformats.org/officeDocument/2006/relationships/tags" Target="../tags/tag1272.xml"/><Relationship Id="rId4" Type="http://schemas.openxmlformats.org/officeDocument/2006/relationships/tags" Target="../tags/tag1271.xml"/><Relationship Id="rId3" Type="http://schemas.openxmlformats.org/officeDocument/2006/relationships/tags" Target="../tags/tag1270.xml"/><Relationship Id="rId2" Type="http://schemas.openxmlformats.org/officeDocument/2006/relationships/tags" Target="../tags/tag1269.xml"/><Relationship Id="rId1" Type="http://schemas.openxmlformats.org/officeDocument/2006/relationships/slideMaster" Target="../slideMasters/slideMaster11.xml"/></Relationships>
</file>

<file path=ppt/slideLayouts/_rels/slideLayout192.xml.rels><?xml version="1.0" encoding="UTF-8" standalone="yes"?>
<Relationships xmlns="http://schemas.openxmlformats.org/package/2006/relationships"><Relationship Id="rId9" Type="http://schemas.openxmlformats.org/officeDocument/2006/relationships/tags" Target="../tags/tag1288.xml"/><Relationship Id="rId8" Type="http://schemas.openxmlformats.org/officeDocument/2006/relationships/tags" Target="../tags/tag1287.xml"/><Relationship Id="rId7" Type="http://schemas.openxmlformats.org/officeDocument/2006/relationships/tags" Target="../tags/tag1286.xml"/><Relationship Id="rId6" Type="http://schemas.openxmlformats.org/officeDocument/2006/relationships/tags" Target="../tags/tag1285.xml"/><Relationship Id="rId5" Type="http://schemas.openxmlformats.org/officeDocument/2006/relationships/tags" Target="../tags/tag1284.xml"/><Relationship Id="rId4" Type="http://schemas.openxmlformats.org/officeDocument/2006/relationships/tags" Target="../tags/tag1283.xml"/><Relationship Id="rId3" Type="http://schemas.openxmlformats.org/officeDocument/2006/relationships/tags" Target="../tags/tag1282.xml"/><Relationship Id="rId2" Type="http://schemas.openxmlformats.org/officeDocument/2006/relationships/tags" Target="../tags/tag1281.xml"/><Relationship Id="rId14" Type="http://schemas.openxmlformats.org/officeDocument/2006/relationships/tags" Target="../tags/tag1293.xml"/><Relationship Id="rId13" Type="http://schemas.openxmlformats.org/officeDocument/2006/relationships/tags" Target="../tags/tag1292.xml"/><Relationship Id="rId12" Type="http://schemas.openxmlformats.org/officeDocument/2006/relationships/tags" Target="../tags/tag1291.xml"/><Relationship Id="rId11" Type="http://schemas.openxmlformats.org/officeDocument/2006/relationships/tags" Target="../tags/tag1290.xml"/><Relationship Id="rId10" Type="http://schemas.openxmlformats.org/officeDocument/2006/relationships/tags" Target="../tags/tag1289.xml"/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6" Type="http://schemas.openxmlformats.org/officeDocument/2006/relationships/tags" Target="../tags/tag1298.xml"/><Relationship Id="rId5" Type="http://schemas.openxmlformats.org/officeDocument/2006/relationships/tags" Target="../tags/tag1297.xml"/><Relationship Id="rId4" Type="http://schemas.openxmlformats.org/officeDocument/2006/relationships/tags" Target="../tags/tag1296.xml"/><Relationship Id="rId3" Type="http://schemas.openxmlformats.org/officeDocument/2006/relationships/tags" Target="../tags/tag1295.xml"/><Relationship Id="rId2" Type="http://schemas.openxmlformats.org/officeDocument/2006/relationships/tags" Target="../tags/tag1294.xml"/><Relationship Id="rId1" Type="http://schemas.openxmlformats.org/officeDocument/2006/relationships/slideMaster" Target="../slideMasters/slideMaster12.xml"/></Relationships>
</file>

<file path=ppt/slideLayouts/_rels/slideLayout194.xml.rels><?xml version="1.0" encoding="UTF-8" standalone="yes"?>
<Relationships xmlns="http://schemas.openxmlformats.org/package/2006/relationships"><Relationship Id="rId7" Type="http://schemas.openxmlformats.org/officeDocument/2006/relationships/tags" Target="../tags/tag1304.xml"/><Relationship Id="rId6" Type="http://schemas.openxmlformats.org/officeDocument/2006/relationships/tags" Target="../tags/tag1303.xml"/><Relationship Id="rId5" Type="http://schemas.openxmlformats.org/officeDocument/2006/relationships/tags" Target="../tags/tag1302.xml"/><Relationship Id="rId4" Type="http://schemas.openxmlformats.org/officeDocument/2006/relationships/tags" Target="../tags/tag1301.xml"/><Relationship Id="rId3" Type="http://schemas.openxmlformats.org/officeDocument/2006/relationships/tags" Target="../tags/tag1300.xml"/><Relationship Id="rId2" Type="http://schemas.openxmlformats.org/officeDocument/2006/relationships/tags" Target="../tags/tag1299.xml"/><Relationship Id="rId1" Type="http://schemas.openxmlformats.org/officeDocument/2006/relationships/slideMaster" Target="../slideMasters/slideMaster12.xml"/></Relationships>
</file>

<file path=ppt/slideLayouts/_rels/slideLayout195.xml.rels><?xml version="1.0" encoding="UTF-8" standalone="yes"?>
<Relationships xmlns="http://schemas.openxmlformats.org/package/2006/relationships"><Relationship Id="rId7" Type="http://schemas.openxmlformats.org/officeDocument/2006/relationships/tags" Target="../tags/tag1310.xml"/><Relationship Id="rId6" Type="http://schemas.openxmlformats.org/officeDocument/2006/relationships/tags" Target="../tags/tag1309.xml"/><Relationship Id="rId5" Type="http://schemas.openxmlformats.org/officeDocument/2006/relationships/tags" Target="../tags/tag1308.xml"/><Relationship Id="rId4" Type="http://schemas.openxmlformats.org/officeDocument/2006/relationships/tags" Target="../tags/tag1307.xml"/><Relationship Id="rId3" Type="http://schemas.openxmlformats.org/officeDocument/2006/relationships/tags" Target="../tags/tag1306.xml"/><Relationship Id="rId2" Type="http://schemas.openxmlformats.org/officeDocument/2006/relationships/tags" Target="../tags/tag1305.xml"/><Relationship Id="rId1" Type="http://schemas.openxmlformats.org/officeDocument/2006/relationships/slideMaster" Target="../slideMasters/slideMaster12.xml"/></Relationships>
</file>

<file path=ppt/slideLayouts/_rels/slideLayout196.xml.rels><?xml version="1.0" encoding="UTF-8" standalone="yes"?>
<Relationships xmlns="http://schemas.openxmlformats.org/package/2006/relationships"><Relationship Id="rId9" Type="http://schemas.openxmlformats.org/officeDocument/2006/relationships/tags" Target="../tags/tag1318.xml"/><Relationship Id="rId8" Type="http://schemas.openxmlformats.org/officeDocument/2006/relationships/tags" Target="../tags/tag1317.xml"/><Relationship Id="rId7" Type="http://schemas.openxmlformats.org/officeDocument/2006/relationships/tags" Target="../tags/tag1316.xml"/><Relationship Id="rId6" Type="http://schemas.openxmlformats.org/officeDocument/2006/relationships/tags" Target="../tags/tag1315.xml"/><Relationship Id="rId5" Type="http://schemas.openxmlformats.org/officeDocument/2006/relationships/tags" Target="../tags/tag1314.xml"/><Relationship Id="rId4" Type="http://schemas.openxmlformats.org/officeDocument/2006/relationships/tags" Target="../tags/tag1313.xml"/><Relationship Id="rId3" Type="http://schemas.openxmlformats.org/officeDocument/2006/relationships/tags" Target="../tags/tag1312.xml"/><Relationship Id="rId2" Type="http://schemas.openxmlformats.org/officeDocument/2006/relationships/tags" Target="../tags/tag1311.xml"/><Relationship Id="rId1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5" Type="http://schemas.openxmlformats.org/officeDocument/2006/relationships/tags" Target="../tags/tag1322.xml"/><Relationship Id="rId4" Type="http://schemas.openxmlformats.org/officeDocument/2006/relationships/tags" Target="../tags/tag1321.xml"/><Relationship Id="rId3" Type="http://schemas.openxmlformats.org/officeDocument/2006/relationships/tags" Target="../tags/tag1320.xml"/><Relationship Id="rId2" Type="http://schemas.openxmlformats.org/officeDocument/2006/relationships/tags" Target="../tags/tag1319.xml"/><Relationship Id="rId1" Type="http://schemas.openxmlformats.org/officeDocument/2006/relationships/slideMaster" Target="../slideMasters/slideMaster12.xml"/></Relationships>
</file>

<file path=ppt/slideLayouts/_rels/slideLayout198.xml.rels><?xml version="1.0" encoding="UTF-8" standalone="yes"?>
<Relationships xmlns="http://schemas.openxmlformats.org/package/2006/relationships"><Relationship Id="rId4" Type="http://schemas.openxmlformats.org/officeDocument/2006/relationships/tags" Target="../tags/tag1325.xml"/><Relationship Id="rId3" Type="http://schemas.openxmlformats.org/officeDocument/2006/relationships/tags" Target="../tags/tag1324.xml"/><Relationship Id="rId2" Type="http://schemas.openxmlformats.org/officeDocument/2006/relationships/tags" Target="../tags/tag1323.xml"/><Relationship Id="rId1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7" Type="http://schemas.openxmlformats.org/officeDocument/2006/relationships/tags" Target="../tags/tag1331.xml"/><Relationship Id="rId6" Type="http://schemas.openxmlformats.org/officeDocument/2006/relationships/tags" Target="../tags/tag1330.xml"/><Relationship Id="rId5" Type="http://schemas.openxmlformats.org/officeDocument/2006/relationships/tags" Target="../tags/tag1329.xml"/><Relationship Id="rId4" Type="http://schemas.openxmlformats.org/officeDocument/2006/relationships/tags" Target="../tags/tag1328.xml"/><Relationship Id="rId3" Type="http://schemas.openxmlformats.org/officeDocument/2006/relationships/tags" Target="../tags/tag1327.xml"/><Relationship Id="rId2" Type="http://schemas.openxmlformats.org/officeDocument/2006/relationships/tags" Target="../tags/tag1326.xml"/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6" Type="http://schemas.openxmlformats.org/officeDocument/2006/relationships/tags" Target="../tags/tag1336.xml"/><Relationship Id="rId5" Type="http://schemas.openxmlformats.org/officeDocument/2006/relationships/tags" Target="../tags/tag1335.xml"/><Relationship Id="rId4" Type="http://schemas.openxmlformats.org/officeDocument/2006/relationships/tags" Target="../tags/tag1334.xml"/><Relationship Id="rId3" Type="http://schemas.openxmlformats.org/officeDocument/2006/relationships/tags" Target="../tags/tag1333.xml"/><Relationship Id="rId2" Type="http://schemas.openxmlformats.org/officeDocument/2006/relationships/tags" Target="../tags/tag1332.xml"/><Relationship Id="rId1" Type="http://schemas.openxmlformats.org/officeDocument/2006/relationships/slideMaster" Target="../slideMasters/slideMaster12.xml"/></Relationships>
</file>

<file path=ppt/slideLayouts/_rels/slideLayout201.xml.rels><?xml version="1.0" encoding="UTF-8" standalone="yes"?>
<Relationships xmlns="http://schemas.openxmlformats.org/package/2006/relationships"><Relationship Id="rId5" Type="http://schemas.openxmlformats.org/officeDocument/2006/relationships/tags" Target="../tags/tag1340.xml"/><Relationship Id="rId4" Type="http://schemas.openxmlformats.org/officeDocument/2006/relationships/tags" Target="../tags/tag1339.xml"/><Relationship Id="rId3" Type="http://schemas.openxmlformats.org/officeDocument/2006/relationships/tags" Target="../tags/tag1338.xml"/><Relationship Id="rId2" Type="http://schemas.openxmlformats.org/officeDocument/2006/relationships/tags" Target="../tags/tag1337.xml"/><Relationship Id="rId1" Type="http://schemas.openxmlformats.org/officeDocument/2006/relationships/slideMaster" Target="../slideMasters/slideMaster12.xml"/></Relationships>
</file>

<file path=ppt/slideLayouts/_rels/slideLayout202.xml.rels><?xml version="1.0" encoding="UTF-8" standalone="yes"?>
<Relationships xmlns="http://schemas.openxmlformats.org/package/2006/relationships"><Relationship Id="rId9" Type="http://schemas.openxmlformats.org/officeDocument/2006/relationships/tags" Target="../tags/tag1348.xml"/><Relationship Id="rId8" Type="http://schemas.openxmlformats.org/officeDocument/2006/relationships/tags" Target="../tags/tag1347.xml"/><Relationship Id="rId7" Type="http://schemas.openxmlformats.org/officeDocument/2006/relationships/tags" Target="../tags/tag1346.xml"/><Relationship Id="rId6" Type="http://schemas.openxmlformats.org/officeDocument/2006/relationships/tags" Target="../tags/tag1345.xml"/><Relationship Id="rId5" Type="http://schemas.openxmlformats.org/officeDocument/2006/relationships/tags" Target="../tags/tag1344.xml"/><Relationship Id="rId4" Type="http://schemas.openxmlformats.org/officeDocument/2006/relationships/tags" Target="../tags/tag1343.xml"/><Relationship Id="rId3" Type="http://schemas.openxmlformats.org/officeDocument/2006/relationships/tags" Target="../tags/tag1342.xml"/><Relationship Id="rId2" Type="http://schemas.openxmlformats.org/officeDocument/2006/relationships/tags" Target="../tags/tag1341.xml"/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7" Type="http://schemas.openxmlformats.org/officeDocument/2006/relationships/tags" Target="../tags/tag1354.xml"/><Relationship Id="rId6" Type="http://schemas.openxmlformats.org/officeDocument/2006/relationships/tags" Target="../tags/tag1353.xml"/><Relationship Id="rId5" Type="http://schemas.openxmlformats.org/officeDocument/2006/relationships/tags" Target="../tags/tag1352.xml"/><Relationship Id="rId4" Type="http://schemas.openxmlformats.org/officeDocument/2006/relationships/tags" Target="../tags/tag1351.xml"/><Relationship Id="rId3" Type="http://schemas.openxmlformats.org/officeDocument/2006/relationships/tags" Target="../tags/tag1350.xml"/><Relationship Id="rId2" Type="http://schemas.openxmlformats.org/officeDocument/2006/relationships/tags" Target="../tags/tag1349.xml"/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8" Type="http://schemas.openxmlformats.org/officeDocument/2006/relationships/tags" Target="../tags/tag1361.xml"/><Relationship Id="rId7" Type="http://schemas.openxmlformats.org/officeDocument/2006/relationships/tags" Target="../tags/tag1360.xml"/><Relationship Id="rId6" Type="http://schemas.openxmlformats.org/officeDocument/2006/relationships/tags" Target="../tags/tag1359.xml"/><Relationship Id="rId5" Type="http://schemas.openxmlformats.org/officeDocument/2006/relationships/tags" Target="../tags/tag1358.xml"/><Relationship Id="rId4" Type="http://schemas.openxmlformats.org/officeDocument/2006/relationships/tags" Target="../tags/tag1357.xml"/><Relationship Id="rId3" Type="http://schemas.openxmlformats.org/officeDocument/2006/relationships/tags" Target="../tags/tag1356.xml"/><Relationship Id="rId2" Type="http://schemas.openxmlformats.org/officeDocument/2006/relationships/tags" Target="../tags/tag1355.xml"/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9" Type="http://schemas.openxmlformats.org/officeDocument/2006/relationships/tags" Target="../tags/tag1369.xml"/><Relationship Id="rId8" Type="http://schemas.openxmlformats.org/officeDocument/2006/relationships/tags" Target="../tags/tag1368.xml"/><Relationship Id="rId7" Type="http://schemas.openxmlformats.org/officeDocument/2006/relationships/tags" Target="../tags/tag1367.xml"/><Relationship Id="rId6" Type="http://schemas.openxmlformats.org/officeDocument/2006/relationships/tags" Target="../tags/tag1366.xml"/><Relationship Id="rId5" Type="http://schemas.openxmlformats.org/officeDocument/2006/relationships/tags" Target="../tags/tag1365.xml"/><Relationship Id="rId4" Type="http://schemas.openxmlformats.org/officeDocument/2006/relationships/tags" Target="../tags/tag1364.xml"/><Relationship Id="rId3" Type="http://schemas.openxmlformats.org/officeDocument/2006/relationships/tags" Target="../tags/tag1363.xml"/><Relationship Id="rId2" Type="http://schemas.openxmlformats.org/officeDocument/2006/relationships/tags" Target="../tags/tag1362.xml"/><Relationship Id="rId10" Type="http://schemas.openxmlformats.org/officeDocument/2006/relationships/tags" Target="../tags/tag1370.xml"/><Relationship Id="rId1" Type="http://schemas.openxmlformats.org/officeDocument/2006/relationships/slideMaster" Target="../slideMasters/slideMaster12.xml"/></Relationships>
</file>

<file path=ppt/slideLayouts/_rels/slideLayout206.xml.rels><?xml version="1.0" encoding="UTF-8" standalone="yes"?>
<Relationships xmlns="http://schemas.openxmlformats.org/package/2006/relationships"><Relationship Id="rId9" Type="http://schemas.openxmlformats.org/officeDocument/2006/relationships/tags" Target="../tags/tag1378.xml"/><Relationship Id="rId8" Type="http://schemas.openxmlformats.org/officeDocument/2006/relationships/tags" Target="../tags/tag1377.xml"/><Relationship Id="rId7" Type="http://schemas.openxmlformats.org/officeDocument/2006/relationships/tags" Target="../tags/tag1376.xml"/><Relationship Id="rId6" Type="http://schemas.openxmlformats.org/officeDocument/2006/relationships/tags" Target="../tags/tag1375.xml"/><Relationship Id="rId5" Type="http://schemas.openxmlformats.org/officeDocument/2006/relationships/tags" Target="../tags/tag1374.xml"/><Relationship Id="rId4" Type="http://schemas.openxmlformats.org/officeDocument/2006/relationships/tags" Target="../tags/tag1373.xml"/><Relationship Id="rId3" Type="http://schemas.openxmlformats.org/officeDocument/2006/relationships/tags" Target="../tags/tag1372.xml"/><Relationship Id="rId2" Type="http://schemas.openxmlformats.org/officeDocument/2006/relationships/tags" Target="../tags/tag1371.xml"/><Relationship Id="rId10" Type="http://schemas.openxmlformats.org/officeDocument/2006/relationships/tags" Target="../tags/tag1379.xml"/><Relationship Id="rId1" Type="http://schemas.openxmlformats.org/officeDocument/2006/relationships/slideMaster" Target="../slideMasters/slideMaster12.xml"/></Relationships>
</file>

<file path=ppt/slideLayouts/_rels/slideLayout207.xml.rels><?xml version="1.0" encoding="UTF-8" standalone="yes"?>
<Relationships xmlns="http://schemas.openxmlformats.org/package/2006/relationships"><Relationship Id="rId9" Type="http://schemas.openxmlformats.org/officeDocument/2006/relationships/tags" Target="../tags/tag1387.xml"/><Relationship Id="rId8" Type="http://schemas.openxmlformats.org/officeDocument/2006/relationships/tags" Target="../tags/tag1386.xml"/><Relationship Id="rId7" Type="http://schemas.openxmlformats.org/officeDocument/2006/relationships/tags" Target="../tags/tag1385.xml"/><Relationship Id="rId6" Type="http://schemas.openxmlformats.org/officeDocument/2006/relationships/tags" Target="../tags/tag1384.xml"/><Relationship Id="rId5" Type="http://schemas.openxmlformats.org/officeDocument/2006/relationships/tags" Target="../tags/tag1383.xml"/><Relationship Id="rId4" Type="http://schemas.openxmlformats.org/officeDocument/2006/relationships/tags" Target="../tags/tag1382.xml"/><Relationship Id="rId3" Type="http://schemas.openxmlformats.org/officeDocument/2006/relationships/tags" Target="../tags/tag1381.xml"/><Relationship Id="rId2" Type="http://schemas.openxmlformats.org/officeDocument/2006/relationships/tags" Target="../tags/tag1380.xml"/><Relationship Id="rId1" Type="http://schemas.openxmlformats.org/officeDocument/2006/relationships/slideMaster" Target="../slideMasters/slideMaster12.xml"/></Relationships>
</file>

<file path=ppt/slideLayouts/_rels/slideLayout208.xml.rels><?xml version="1.0" encoding="UTF-8" standalone="yes"?>
<Relationships xmlns="http://schemas.openxmlformats.org/package/2006/relationships"><Relationship Id="rId9" Type="http://schemas.openxmlformats.org/officeDocument/2006/relationships/tags" Target="../tags/tag1395.xml"/><Relationship Id="rId8" Type="http://schemas.openxmlformats.org/officeDocument/2006/relationships/tags" Target="../tags/tag1394.xml"/><Relationship Id="rId7" Type="http://schemas.openxmlformats.org/officeDocument/2006/relationships/tags" Target="../tags/tag1393.xml"/><Relationship Id="rId6" Type="http://schemas.openxmlformats.org/officeDocument/2006/relationships/tags" Target="../tags/tag1392.xml"/><Relationship Id="rId5" Type="http://schemas.openxmlformats.org/officeDocument/2006/relationships/tags" Target="../tags/tag1391.xml"/><Relationship Id="rId4" Type="http://schemas.openxmlformats.org/officeDocument/2006/relationships/tags" Target="../tags/tag1390.xml"/><Relationship Id="rId3" Type="http://schemas.openxmlformats.org/officeDocument/2006/relationships/tags" Target="../tags/tag1389.xml"/><Relationship Id="rId2" Type="http://schemas.openxmlformats.org/officeDocument/2006/relationships/tags" Target="../tags/tag1388.xml"/><Relationship Id="rId10" Type="http://schemas.openxmlformats.org/officeDocument/2006/relationships/tags" Target="../tags/tag1396.xml"/><Relationship Id="rId1" Type="http://schemas.openxmlformats.org/officeDocument/2006/relationships/slideMaster" Target="../slideMasters/slideMaster12.xml"/></Relationships>
</file>

<file path=ppt/slideLayouts/_rels/slideLayout209.xml.rels><?xml version="1.0" encoding="UTF-8" standalone="yes"?>
<Relationships xmlns="http://schemas.openxmlformats.org/package/2006/relationships"><Relationship Id="rId7" Type="http://schemas.openxmlformats.org/officeDocument/2006/relationships/tags" Target="../tags/tag1402.xml"/><Relationship Id="rId6" Type="http://schemas.openxmlformats.org/officeDocument/2006/relationships/tags" Target="../tags/tag1401.xml"/><Relationship Id="rId5" Type="http://schemas.openxmlformats.org/officeDocument/2006/relationships/tags" Target="../tags/tag1400.xml"/><Relationship Id="rId4" Type="http://schemas.openxmlformats.org/officeDocument/2006/relationships/tags" Target="../tags/tag1399.xml"/><Relationship Id="rId3" Type="http://schemas.openxmlformats.org/officeDocument/2006/relationships/tags" Target="../tags/tag1398.xml"/><Relationship Id="rId2" Type="http://schemas.openxmlformats.org/officeDocument/2006/relationships/tags" Target="../tags/tag1397.xml"/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9" Type="http://schemas.openxmlformats.org/officeDocument/2006/relationships/tags" Target="../tags/tag1416.xml"/><Relationship Id="rId8" Type="http://schemas.openxmlformats.org/officeDocument/2006/relationships/tags" Target="../tags/tag1415.xml"/><Relationship Id="rId7" Type="http://schemas.openxmlformats.org/officeDocument/2006/relationships/tags" Target="../tags/tag1414.xml"/><Relationship Id="rId6" Type="http://schemas.openxmlformats.org/officeDocument/2006/relationships/tags" Target="../tags/tag1413.xml"/><Relationship Id="rId5" Type="http://schemas.openxmlformats.org/officeDocument/2006/relationships/tags" Target="../tags/tag1412.xml"/><Relationship Id="rId4" Type="http://schemas.openxmlformats.org/officeDocument/2006/relationships/tags" Target="../tags/tag1411.xml"/><Relationship Id="rId3" Type="http://schemas.openxmlformats.org/officeDocument/2006/relationships/tags" Target="../tags/tag1410.xml"/><Relationship Id="rId2" Type="http://schemas.openxmlformats.org/officeDocument/2006/relationships/tags" Target="../tags/tag1409.xml"/><Relationship Id="rId14" Type="http://schemas.openxmlformats.org/officeDocument/2006/relationships/tags" Target="../tags/tag1421.xml"/><Relationship Id="rId13" Type="http://schemas.openxmlformats.org/officeDocument/2006/relationships/tags" Target="../tags/tag1420.xml"/><Relationship Id="rId12" Type="http://schemas.openxmlformats.org/officeDocument/2006/relationships/tags" Target="../tags/tag1419.xml"/><Relationship Id="rId11" Type="http://schemas.openxmlformats.org/officeDocument/2006/relationships/tags" Target="../tags/tag1418.xml"/><Relationship Id="rId10" Type="http://schemas.openxmlformats.org/officeDocument/2006/relationships/tags" Target="../tags/tag1417.xml"/><Relationship Id="rId1" Type="http://schemas.openxmlformats.org/officeDocument/2006/relationships/slideMaster" Target="../slideMasters/slideMaster13.xml"/></Relationships>
</file>

<file path=ppt/slideLayouts/_rels/slideLayout211.xml.rels><?xml version="1.0" encoding="UTF-8" standalone="yes"?>
<Relationships xmlns="http://schemas.openxmlformats.org/package/2006/relationships"><Relationship Id="rId6" Type="http://schemas.openxmlformats.org/officeDocument/2006/relationships/tags" Target="../tags/tag1426.xml"/><Relationship Id="rId5" Type="http://schemas.openxmlformats.org/officeDocument/2006/relationships/tags" Target="../tags/tag1425.xml"/><Relationship Id="rId4" Type="http://schemas.openxmlformats.org/officeDocument/2006/relationships/tags" Target="../tags/tag1424.xml"/><Relationship Id="rId3" Type="http://schemas.openxmlformats.org/officeDocument/2006/relationships/tags" Target="../tags/tag1423.xml"/><Relationship Id="rId2" Type="http://schemas.openxmlformats.org/officeDocument/2006/relationships/tags" Target="../tags/tag1422.xml"/><Relationship Id="rId1" Type="http://schemas.openxmlformats.org/officeDocument/2006/relationships/slideMaster" Target="../slideMasters/slideMaster13.xml"/></Relationships>
</file>

<file path=ppt/slideLayouts/_rels/slideLayout212.xml.rels><?xml version="1.0" encoding="UTF-8" standalone="yes"?>
<Relationships xmlns="http://schemas.openxmlformats.org/package/2006/relationships"><Relationship Id="rId7" Type="http://schemas.openxmlformats.org/officeDocument/2006/relationships/tags" Target="../tags/tag1432.xml"/><Relationship Id="rId6" Type="http://schemas.openxmlformats.org/officeDocument/2006/relationships/tags" Target="../tags/tag1431.xml"/><Relationship Id="rId5" Type="http://schemas.openxmlformats.org/officeDocument/2006/relationships/tags" Target="../tags/tag1430.xml"/><Relationship Id="rId4" Type="http://schemas.openxmlformats.org/officeDocument/2006/relationships/tags" Target="../tags/tag1429.xml"/><Relationship Id="rId3" Type="http://schemas.openxmlformats.org/officeDocument/2006/relationships/tags" Target="../tags/tag1428.xml"/><Relationship Id="rId2" Type="http://schemas.openxmlformats.org/officeDocument/2006/relationships/tags" Target="../tags/tag1427.xml"/><Relationship Id="rId1" Type="http://schemas.openxmlformats.org/officeDocument/2006/relationships/slideMaster" Target="../slideMasters/slideMaster13.xml"/></Relationships>
</file>

<file path=ppt/slideLayouts/_rels/slideLayout213.xml.rels><?xml version="1.0" encoding="UTF-8" standalone="yes"?>
<Relationships xmlns="http://schemas.openxmlformats.org/package/2006/relationships"><Relationship Id="rId7" Type="http://schemas.openxmlformats.org/officeDocument/2006/relationships/tags" Target="../tags/tag1438.xml"/><Relationship Id="rId6" Type="http://schemas.openxmlformats.org/officeDocument/2006/relationships/tags" Target="../tags/tag1437.xml"/><Relationship Id="rId5" Type="http://schemas.openxmlformats.org/officeDocument/2006/relationships/tags" Target="../tags/tag1436.xml"/><Relationship Id="rId4" Type="http://schemas.openxmlformats.org/officeDocument/2006/relationships/tags" Target="../tags/tag1435.xml"/><Relationship Id="rId3" Type="http://schemas.openxmlformats.org/officeDocument/2006/relationships/tags" Target="../tags/tag1434.xml"/><Relationship Id="rId2" Type="http://schemas.openxmlformats.org/officeDocument/2006/relationships/tags" Target="../tags/tag1433.xml"/><Relationship Id="rId1" Type="http://schemas.openxmlformats.org/officeDocument/2006/relationships/slideMaster" Target="../slideMasters/slideMaster13.xml"/></Relationships>
</file>

<file path=ppt/slideLayouts/_rels/slideLayout214.xml.rels><?xml version="1.0" encoding="UTF-8" standalone="yes"?>
<Relationships xmlns="http://schemas.openxmlformats.org/package/2006/relationships"><Relationship Id="rId9" Type="http://schemas.openxmlformats.org/officeDocument/2006/relationships/tags" Target="../tags/tag1446.xml"/><Relationship Id="rId8" Type="http://schemas.openxmlformats.org/officeDocument/2006/relationships/tags" Target="../tags/tag1445.xml"/><Relationship Id="rId7" Type="http://schemas.openxmlformats.org/officeDocument/2006/relationships/tags" Target="../tags/tag1444.xml"/><Relationship Id="rId6" Type="http://schemas.openxmlformats.org/officeDocument/2006/relationships/tags" Target="../tags/tag1443.xml"/><Relationship Id="rId5" Type="http://schemas.openxmlformats.org/officeDocument/2006/relationships/tags" Target="../tags/tag1442.xml"/><Relationship Id="rId4" Type="http://schemas.openxmlformats.org/officeDocument/2006/relationships/tags" Target="../tags/tag1441.xml"/><Relationship Id="rId3" Type="http://schemas.openxmlformats.org/officeDocument/2006/relationships/tags" Target="../tags/tag1440.xml"/><Relationship Id="rId2" Type="http://schemas.openxmlformats.org/officeDocument/2006/relationships/tags" Target="../tags/tag1439.xml"/><Relationship Id="rId1" Type="http://schemas.openxmlformats.org/officeDocument/2006/relationships/slideMaster" Target="../slideMasters/slideMaster13.xml"/></Relationships>
</file>

<file path=ppt/slideLayouts/_rels/slideLayout215.xml.rels><?xml version="1.0" encoding="UTF-8" standalone="yes"?>
<Relationships xmlns="http://schemas.openxmlformats.org/package/2006/relationships"><Relationship Id="rId5" Type="http://schemas.openxmlformats.org/officeDocument/2006/relationships/tags" Target="../tags/tag1450.xml"/><Relationship Id="rId4" Type="http://schemas.openxmlformats.org/officeDocument/2006/relationships/tags" Target="../tags/tag1449.xml"/><Relationship Id="rId3" Type="http://schemas.openxmlformats.org/officeDocument/2006/relationships/tags" Target="../tags/tag1448.xml"/><Relationship Id="rId2" Type="http://schemas.openxmlformats.org/officeDocument/2006/relationships/tags" Target="../tags/tag1447.xml"/><Relationship Id="rId1" Type="http://schemas.openxmlformats.org/officeDocument/2006/relationships/slideMaster" Target="../slideMasters/slideMaster13.xml"/></Relationships>
</file>

<file path=ppt/slideLayouts/_rels/slideLayout216.xml.rels><?xml version="1.0" encoding="UTF-8" standalone="yes"?>
<Relationships xmlns="http://schemas.openxmlformats.org/package/2006/relationships"><Relationship Id="rId4" Type="http://schemas.openxmlformats.org/officeDocument/2006/relationships/tags" Target="../tags/tag1453.xml"/><Relationship Id="rId3" Type="http://schemas.openxmlformats.org/officeDocument/2006/relationships/tags" Target="../tags/tag1452.xml"/><Relationship Id="rId2" Type="http://schemas.openxmlformats.org/officeDocument/2006/relationships/tags" Target="../tags/tag1451.xml"/><Relationship Id="rId1" Type="http://schemas.openxmlformats.org/officeDocument/2006/relationships/slideMaster" Target="../slideMasters/slideMaster13.xml"/></Relationships>
</file>

<file path=ppt/slideLayouts/_rels/slideLayout217.xml.rels><?xml version="1.0" encoding="UTF-8" standalone="yes"?>
<Relationships xmlns="http://schemas.openxmlformats.org/package/2006/relationships"><Relationship Id="rId7" Type="http://schemas.openxmlformats.org/officeDocument/2006/relationships/tags" Target="../tags/tag1459.xml"/><Relationship Id="rId6" Type="http://schemas.openxmlformats.org/officeDocument/2006/relationships/tags" Target="../tags/tag1458.xml"/><Relationship Id="rId5" Type="http://schemas.openxmlformats.org/officeDocument/2006/relationships/tags" Target="../tags/tag1457.xml"/><Relationship Id="rId4" Type="http://schemas.openxmlformats.org/officeDocument/2006/relationships/tags" Target="../tags/tag1456.xml"/><Relationship Id="rId3" Type="http://schemas.openxmlformats.org/officeDocument/2006/relationships/tags" Target="../tags/tag1455.xml"/><Relationship Id="rId2" Type="http://schemas.openxmlformats.org/officeDocument/2006/relationships/tags" Target="../tags/tag1454.xml"/><Relationship Id="rId1" Type="http://schemas.openxmlformats.org/officeDocument/2006/relationships/slideMaster" Target="../slideMasters/slideMaster13.xml"/></Relationships>
</file>

<file path=ppt/slideLayouts/_rels/slideLayout218.xml.rels><?xml version="1.0" encoding="UTF-8" standalone="yes"?>
<Relationships xmlns="http://schemas.openxmlformats.org/package/2006/relationships"><Relationship Id="rId6" Type="http://schemas.openxmlformats.org/officeDocument/2006/relationships/tags" Target="../tags/tag1464.xml"/><Relationship Id="rId5" Type="http://schemas.openxmlformats.org/officeDocument/2006/relationships/tags" Target="../tags/tag1463.xml"/><Relationship Id="rId4" Type="http://schemas.openxmlformats.org/officeDocument/2006/relationships/tags" Target="../tags/tag1462.xml"/><Relationship Id="rId3" Type="http://schemas.openxmlformats.org/officeDocument/2006/relationships/tags" Target="../tags/tag1461.xml"/><Relationship Id="rId2" Type="http://schemas.openxmlformats.org/officeDocument/2006/relationships/tags" Target="../tags/tag1460.xml"/><Relationship Id="rId1" Type="http://schemas.openxmlformats.org/officeDocument/2006/relationships/slideMaster" Target="../slideMasters/slideMaster13.xml"/></Relationships>
</file>

<file path=ppt/slideLayouts/_rels/slideLayout219.xml.rels><?xml version="1.0" encoding="UTF-8" standalone="yes"?>
<Relationships xmlns="http://schemas.openxmlformats.org/package/2006/relationships"><Relationship Id="rId5" Type="http://schemas.openxmlformats.org/officeDocument/2006/relationships/tags" Target="../tags/tag1468.xml"/><Relationship Id="rId4" Type="http://schemas.openxmlformats.org/officeDocument/2006/relationships/tags" Target="../tags/tag1467.xml"/><Relationship Id="rId3" Type="http://schemas.openxmlformats.org/officeDocument/2006/relationships/tags" Target="../tags/tag1466.xml"/><Relationship Id="rId2" Type="http://schemas.openxmlformats.org/officeDocument/2006/relationships/tags" Target="../tags/tag1465.xml"/><Relationship Id="rId1" Type="http://schemas.openxmlformats.org/officeDocument/2006/relationships/slideMaster" Target="../slideMasters/slideMaster13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9" Type="http://schemas.openxmlformats.org/officeDocument/2006/relationships/tags" Target="../tags/tag1476.xml"/><Relationship Id="rId8" Type="http://schemas.openxmlformats.org/officeDocument/2006/relationships/tags" Target="../tags/tag1475.xml"/><Relationship Id="rId7" Type="http://schemas.openxmlformats.org/officeDocument/2006/relationships/tags" Target="../tags/tag1474.xml"/><Relationship Id="rId6" Type="http://schemas.openxmlformats.org/officeDocument/2006/relationships/tags" Target="../tags/tag1473.xml"/><Relationship Id="rId5" Type="http://schemas.openxmlformats.org/officeDocument/2006/relationships/tags" Target="../tags/tag1472.xml"/><Relationship Id="rId4" Type="http://schemas.openxmlformats.org/officeDocument/2006/relationships/tags" Target="../tags/tag1471.xml"/><Relationship Id="rId3" Type="http://schemas.openxmlformats.org/officeDocument/2006/relationships/tags" Target="../tags/tag1470.xml"/><Relationship Id="rId2" Type="http://schemas.openxmlformats.org/officeDocument/2006/relationships/tags" Target="../tags/tag1469.xml"/><Relationship Id="rId1" Type="http://schemas.openxmlformats.org/officeDocument/2006/relationships/slideMaster" Target="../slideMasters/slideMaster13.xml"/></Relationships>
</file>

<file path=ppt/slideLayouts/_rels/slideLayout221.xml.rels><?xml version="1.0" encoding="UTF-8" standalone="yes"?>
<Relationships xmlns="http://schemas.openxmlformats.org/package/2006/relationships"><Relationship Id="rId7" Type="http://schemas.openxmlformats.org/officeDocument/2006/relationships/tags" Target="../tags/tag1482.xml"/><Relationship Id="rId6" Type="http://schemas.openxmlformats.org/officeDocument/2006/relationships/tags" Target="../tags/tag1481.xml"/><Relationship Id="rId5" Type="http://schemas.openxmlformats.org/officeDocument/2006/relationships/tags" Target="../tags/tag1480.xml"/><Relationship Id="rId4" Type="http://schemas.openxmlformats.org/officeDocument/2006/relationships/tags" Target="../tags/tag1479.xml"/><Relationship Id="rId3" Type="http://schemas.openxmlformats.org/officeDocument/2006/relationships/tags" Target="../tags/tag1478.xml"/><Relationship Id="rId2" Type="http://schemas.openxmlformats.org/officeDocument/2006/relationships/tags" Target="../tags/tag1477.xml"/><Relationship Id="rId1" Type="http://schemas.openxmlformats.org/officeDocument/2006/relationships/slideMaster" Target="../slideMasters/slideMaster13.xml"/></Relationships>
</file>

<file path=ppt/slideLayouts/_rels/slideLayout222.xml.rels><?xml version="1.0" encoding="UTF-8" standalone="yes"?>
<Relationships xmlns="http://schemas.openxmlformats.org/package/2006/relationships"><Relationship Id="rId8" Type="http://schemas.openxmlformats.org/officeDocument/2006/relationships/tags" Target="../tags/tag1489.xml"/><Relationship Id="rId7" Type="http://schemas.openxmlformats.org/officeDocument/2006/relationships/tags" Target="../tags/tag1488.xml"/><Relationship Id="rId6" Type="http://schemas.openxmlformats.org/officeDocument/2006/relationships/tags" Target="../tags/tag1487.xml"/><Relationship Id="rId5" Type="http://schemas.openxmlformats.org/officeDocument/2006/relationships/tags" Target="../tags/tag1486.xml"/><Relationship Id="rId4" Type="http://schemas.openxmlformats.org/officeDocument/2006/relationships/tags" Target="../tags/tag1485.xml"/><Relationship Id="rId3" Type="http://schemas.openxmlformats.org/officeDocument/2006/relationships/tags" Target="../tags/tag1484.xml"/><Relationship Id="rId2" Type="http://schemas.openxmlformats.org/officeDocument/2006/relationships/tags" Target="../tags/tag1483.xml"/><Relationship Id="rId1" Type="http://schemas.openxmlformats.org/officeDocument/2006/relationships/slideMaster" Target="../slideMasters/slideMaster13.xml"/></Relationships>
</file>

<file path=ppt/slideLayouts/_rels/slideLayout223.xml.rels><?xml version="1.0" encoding="UTF-8" standalone="yes"?>
<Relationships xmlns="http://schemas.openxmlformats.org/package/2006/relationships"><Relationship Id="rId9" Type="http://schemas.openxmlformats.org/officeDocument/2006/relationships/tags" Target="../tags/tag1497.xml"/><Relationship Id="rId8" Type="http://schemas.openxmlformats.org/officeDocument/2006/relationships/tags" Target="../tags/tag1496.xml"/><Relationship Id="rId7" Type="http://schemas.openxmlformats.org/officeDocument/2006/relationships/tags" Target="../tags/tag1495.xml"/><Relationship Id="rId6" Type="http://schemas.openxmlformats.org/officeDocument/2006/relationships/tags" Target="../tags/tag1494.xml"/><Relationship Id="rId5" Type="http://schemas.openxmlformats.org/officeDocument/2006/relationships/tags" Target="../tags/tag1493.xml"/><Relationship Id="rId4" Type="http://schemas.openxmlformats.org/officeDocument/2006/relationships/tags" Target="../tags/tag1492.xml"/><Relationship Id="rId3" Type="http://schemas.openxmlformats.org/officeDocument/2006/relationships/tags" Target="../tags/tag1491.xml"/><Relationship Id="rId2" Type="http://schemas.openxmlformats.org/officeDocument/2006/relationships/tags" Target="../tags/tag1490.xml"/><Relationship Id="rId10" Type="http://schemas.openxmlformats.org/officeDocument/2006/relationships/tags" Target="../tags/tag1498.xml"/><Relationship Id="rId1" Type="http://schemas.openxmlformats.org/officeDocument/2006/relationships/slideMaster" Target="../slideMasters/slideMaster13.xml"/></Relationships>
</file>

<file path=ppt/slideLayouts/_rels/slideLayout224.xml.rels><?xml version="1.0" encoding="UTF-8" standalone="yes"?>
<Relationships xmlns="http://schemas.openxmlformats.org/package/2006/relationships"><Relationship Id="rId9" Type="http://schemas.openxmlformats.org/officeDocument/2006/relationships/tags" Target="../tags/tag1506.xml"/><Relationship Id="rId8" Type="http://schemas.openxmlformats.org/officeDocument/2006/relationships/tags" Target="../tags/tag1505.xml"/><Relationship Id="rId7" Type="http://schemas.openxmlformats.org/officeDocument/2006/relationships/tags" Target="../tags/tag1504.xml"/><Relationship Id="rId6" Type="http://schemas.openxmlformats.org/officeDocument/2006/relationships/tags" Target="../tags/tag1503.xml"/><Relationship Id="rId5" Type="http://schemas.openxmlformats.org/officeDocument/2006/relationships/tags" Target="../tags/tag1502.xml"/><Relationship Id="rId4" Type="http://schemas.openxmlformats.org/officeDocument/2006/relationships/tags" Target="../tags/tag1501.xml"/><Relationship Id="rId3" Type="http://schemas.openxmlformats.org/officeDocument/2006/relationships/tags" Target="../tags/tag1500.xml"/><Relationship Id="rId2" Type="http://schemas.openxmlformats.org/officeDocument/2006/relationships/tags" Target="../tags/tag1499.xml"/><Relationship Id="rId10" Type="http://schemas.openxmlformats.org/officeDocument/2006/relationships/tags" Target="../tags/tag1507.xml"/><Relationship Id="rId1" Type="http://schemas.openxmlformats.org/officeDocument/2006/relationships/slideMaster" Target="../slideMasters/slideMaster13.xml"/></Relationships>
</file>

<file path=ppt/slideLayouts/_rels/slideLayout225.xml.rels><?xml version="1.0" encoding="UTF-8" standalone="yes"?>
<Relationships xmlns="http://schemas.openxmlformats.org/package/2006/relationships"><Relationship Id="rId9" Type="http://schemas.openxmlformats.org/officeDocument/2006/relationships/tags" Target="../tags/tag1515.xml"/><Relationship Id="rId8" Type="http://schemas.openxmlformats.org/officeDocument/2006/relationships/tags" Target="../tags/tag1514.xml"/><Relationship Id="rId7" Type="http://schemas.openxmlformats.org/officeDocument/2006/relationships/tags" Target="../tags/tag1513.xml"/><Relationship Id="rId6" Type="http://schemas.openxmlformats.org/officeDocument/2006/relationships/tags" Target="../tags/tag1512.xml"/><Relationship Id="rId5" Type="http://schemas.openxmlformats.org/officeDocument/2006/relationships/tags" Target="../tags/tag1511.xml"/><Relationship Id="rId4" Type="http://schemas.openxmlformats.org/officeDocument/2006/relationships/tags" Target="../tags/tag1510.xml"/><Relationship Id="rId3" Type="http://schemas.openxmlformats.org/officeDocument/2006/relationships/tags" Target="../tags/tag1509.xml"/><Relationship Id="rId2" Type="http://schemas.openxmlformats.org/officeDocument/2006/relationships/tags" Target="../tags/tag1508.xml"/><Relationship Id="rId1" Type="http://schemas.openxmlformats.org/officeDocument/2006/relationships/slideMaster" Target="../slideMasters/slideMaster13.xml"/></Relationships>
</file>

<file path=ppt/slideLayouts/_rels/slideLayout226.xml.rels><?xml version="1.0" encoding="UTF-8" standalone="yes"?>
<Relationships xmlns="http://schemas.openxmlformats.org/package/2006/relationships"><Relationship Id="rId9" Type="http://schemas.openxmlformats.org/officeDocument/2006/relationships/tags" Target="../tags/tag1523.xml"/><Relationship Id="rId8" Type="http://schemas.openxmlformats.org/officeDocument/2006/relationships/tags" Target="../tags/tag1522.xml"/><Relationship Id="rId7" Type="http://schemas.openxmlformats.org/officeDocument/2006/relationships/tags" Target="../tags/tag1521.xml"/><Relationship Id="rId6" Type="http://schemas.openxmlformats.org/officeDocument/2006/relationships/tags" Target="../tags/tag1520.xml"/><Relationship Id="rId5" Type="http://schemas.openxmlformats.org/officeDocument/2006/relationships/tags" Target="../tags/tag1519.xml"/><Relationship Id="rId4" Type="http://schemas.openxmlformats.org/officeDocument/2006/relationships/tags" Target="../tags/tag1518.xml"/><Relationship Id="rId3" Type="http://schemas.openxmlformats.org/officeDocument/2006/relationships/tags" Target="../tags/tag1517.xml"/><Relationship Id="rId2" Type="http://schemas.openxmlformats.org/officeDocument/2006/relationships/tags" Target="../tags/tag1516.xml"/><Relationship Id="rId10" Type="http://schemas.openxmlformats.org/officeDocument/2006/relationships/tags" Target="../tags/tag1524.xml"/><Relationship Id="rId1" Type="http://schemas.openxmlformats.org/officeDocument/2006/relationships/slideMaster" Target="../slideMasters/slideMaster13.xml"/></Relationships>
</file>

<file path=ppt/slideLayouts/_rels/slideLayout227.xml.rels><?xml version="1.0" encoding="UTF-8" standalone="yes"?>
<Relationships xmlns="http://schemas.openxmlformats.org/package/2006/relationships"><Relationship Id="rId7" Type="http://schemas.openxmlformats.org/officeDocument/2006/relationships/tags" Target="../tags/tag1530.xml"/><Relationship Id="rId6" Type="http://schemas.openxmlformats.org/officeDocument/2006/relationships/tags" Target="../tags/tag1529.xml"/><Relationship Id="rId5" Type="http://schemas.openxmlformats.org/officeDocument/2006/relationships/tags" Target="../tags/tag1528.xml"/><Relationship Id="rId4" Type="http://schemas.openxmlformats.org/officeDocument/2006/relationships/tags" Target="../tags/tag1527.xml"/><Relationship Id="rId3" Type="http://schemas.openxmlformats.org/officeDocument/2006/relationships/tags" Target="../tags/tag1526.xml"/><Relationship Id="rId2" Type="http://schemas.openxmlformats.org/officeDocument/2006/relationships/tags" Target="../tags/tag1525.xml"/><Relationship Id="rId1" Type="http://schemas.openxmlformats.org/officeDocument/2006/relationships/slideMaster" Target="../slideMasters/slideMaster13.xml"/></Relationships>
</file>

<file path=ppt/slideLayouts/_rels/slideLayout228.xml.rels><?xml version="1.0" encoding="UTF-8" standalone="yes"?>
<Relationships xmlns="http://schemas.openxmlformats.org/package/2006/relationships"><Relationship Id="rId9" Type="http://schemas.openxmlformats.org/officeDocument/2006/relationships/tags" Target="../tags/tag1544.xml"/><Relationship Id="rId8" Type="http://schemas.openxmlformats.org/officeDocument/2006/relationships/tags" Target="../tags/tag1543.xml"/><Relationship Id="rId7" Type="http://schemas.openxmlformats.org/officeDocument/2006/relationships/tags" Target="../tags/tag1542.xml"/><Relationship Id="rId6" Type="http://schemas.openxmlformats.org/officeDocument/2006/relationships/tags" Target="../tags/tag1541.xml"/><Relationship Id="rId5" Type="http://schemas.openxmlformats.org/officeDocument/2006/relationships/tags" Target="../tags/tag1540.xml"/><Relationship Id="rId4" Type="http://schemas.openxmlformats.org/officeDocument/2006/relationships/tags" Target="../tags/tag1539.xml"/><Relationship Id="rId3" Type="http://schemas.openxmlformats.org/officeDocument/2006/relationships/tags" Target="../tags/tag1538.xml"/><Relationship Id="rId2" Type="http://schemas.openxmlformats.org/officeDocument/2006/relationships/tags" Target="../tags/tag1537.xml"/><Relationship Id="rId14" Type="http://schemas.openxmlformats.org/officeDocument/2006/relationships/tags" Target="../tags/tag1549.xml"/><Relationship Id="rId13" Type="http://schemas.openxmlformats.org/officeDocument/2006/relationships/tags" Target="../tags/tag1548.xml"/><Relationship Id="rId12" Type="http://schemas.openxmlformats.org/officeDocument/2006/relationships/tags" Target="../tags/tag1547.xml"/><Relationship Id="rId11" Type="http://schemas.openxmlformats.org/officeDocument/2006/relationships/tags" Target="../tags/tag1546.xml"/><Relationship Id="rId10" Type="http://schemas.openxmlformats.org/officeDocument/2006/relationships/tags" Target="../tags/tag1545.xml"/><Relationship Id="rId1" Type="http://schemas.openxmlformats.org/officeDocument/2006/relationships/slideMaster" Target="../slideMasters/slideMaster14.xml"/></Relationships>
</file>

<file path=ppt/slideLayouts/_rels/slideLayout229.xml.rels><?xml version="1.0" encoding="UTF-8" standalone="yes"?>
<Relationships xmlns="http://schemas.openxmlformats.org/package/2006/relationships"><Relationship Id="rId6" Type="http://schemas.openxmlformats.org/officeDocument/2006/relationships/tags" Target="../tags/tag1554.xml"/><Relationship Id="rId5" Type="http://schemas.openxmlformats.org/officeDocument/2006/relationships/tags" Target="../tags/tag1553.xml"/><Relationship Id="rId4" Type="http://schemas.openxmlformats.org/officeDocument/2006/relationships/tags" Target="../tags/tag1552.xml"/><Relationship Id="rId3" Type="http://schemas.openxmlformats.org/officeDocument/2006/relationships/tags" Target="../tags/tag1551.xml"/><Relationship Id="rId2" Type="http://schemas.openxmlformats.org/officeDocument/2006/relationships/tags" Target="../tags/tag1550.xml"/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7" Type="http://schemas.openxmlformats.org/officeDocument/2006/relationships/tags" Target="../tags/tag1560.xml"/><Relationship Id="rId6" Type="http://schemas.openxmlformats.org/officeDocument/2006/relationships/tags" Target="../tags/tag1559.xml"/><Relationship Id="rId5" Type="http://schemas.openxmlformats.org/officeDocument/2006/relationships/tags" Target="../tags/tag1558.xml"/><Relationship Id="rId4" Type="http://schemas.openxmlformats.org/officeDocument/2006/relationships/tags" Target="../tags/tag1557.xml"/><Relationship Id="rId3" Type="http://schemas.openxmlformats.org/officeDocument/2006/relationships/tags" Target="../tags/tag1556.xml"/><Relationship Id="rId2" Type="http://schemas.openxmlformats.org/officeDocument/2006/relationships/tags" Target="../tags/tag1555.xml"/><Relationship Id="rId1" Type="http://schemas.openxmlformats.org/officeDocument/2006/relationships/slideMaster" Target="../slideMasters/slideMaster14.xml"/></Relationships>
</file>

<file path=ppt/slideLayouts/_rels/slideLayout231.xml.rels><?xml version="1.0" encoding="UTF-8" standalone="yes"?>
<Relationships xmlns="http://schemas.openxmlformats.org/package/2006/relationships"><Relationship Id="rId7" Type="http://schemas.openxmlformats.org/officeDocument/2006/relationships/tags" Target="../tags/tag1566.xml"/><Relationship Id="rId6" Type="http://schemas.openxmlformats.org/officeDocument/2006/relationships/tags" Target="../tags/tag1565.xml"/><Relationship Id="rId5" Type="http://schemas.openxmlformats.org/officeDocument/2006/relationships/tags" Target="../tags/tag1564.xml"/><Relationship Id="rId4" Type="http://schemas.openxmlformats.org/officeDocument/2006/relationships/tags" Target="../tags/tag1563.xml"/><Relationship Id="rId3" Type="http://schemas.openxmlformats.org/officeDocument/2006/relationships/tags" Target="../tags/tag1562.xml"/><Relationship Id="rId2" Type="http://schemas.openxmlformats.org/officeDocument/2006/relationships/tags" Target="../tags/tag1561.xml"/><Relationship Id="rId1" Type="http://schemas.openxmlformats.org/officeDocument/2006/relationships/slideMaster" Target="../slideMasters/slideMaster14.xml"/></Relationships>
</file>

<file path=ppt/slideLayouts/_rels/slideLayout232.xml.rels><?xml version="1.0" encoding="UTF-8" standalone="yes"?>
<Relationships xmlns="http://schemas.openxmlformats.org/package/2006/relationships"><Relationship Id="rId9" Type="http://schemas.openxmlformats.org/officeDocument/2006/relationships/tags" Target="../tags/tag1574.xml"/><Relationship Id="rId8" Type="http://schemas.openxmlformats.org/officeDocument/2006/relationships/tags" Target="../tags/tag1573.xml"/><Relationship Id="rId7" Type="http://schemas.openxmlformats.org/officeDocument/2006/relationships/tags" Target="../tags/tag1572.xml"/><Relationship Id="rId6" Type="http://schemas.openxmlformats.org/officeDocument/2006/relationships/tags" Target="../tags/tag1571.xml"/><Relationship Id="rId5" Type="http://schemas.openxmlformats.org/officeDocument/2006/relationships/tags" Target="../tags/tag1570.xml"/><Relationship Id="rId4" Type="http://schemas.openxmlformats.org/officeDocument/2006/relationships/tags" Target="../tags/tag1569.xml"/><Relationship Id="rId3" Type="http://schemas.openxmlformats.org/officeDocument/2006/relationships/tags" Target="../tags/tag1568.xml"/><Relationship Id="rId2" Type="http://schemas.openxmlformats.org/officeDocument/2006/relationships/tags" Target="../tags/tag1567.xml"/><Relationship Id="rId1" Type="http://schemas.openxmlformats.org/officeDocument/2006/relationships/slideMaster" Target="../slideMasters/slideMaster14.xml"/></Relationships>
</file>

<file path=ppt/slideLayouts/_rels/slideLayout233.xml.rels><?xml version="1.0" encoding="UTF-8" standalone="yes"?>
<Relationships xmlns="http://schemas.openxmlformats.org/package/2006/relationships"><Relationship Id="rId5" Type="http://schemas.openxmlformats.org/officeDocument/2006/relationships/tags" Target="../tags/tag1578.xml"/><Relationship Id="rId4" Type="http://schemas.openxmlformats.org/officeDocument/2006/relationships/tags" Target="../tags/tag1577.xml"/><Relationship Id="rId3" Type="http://schemas.openxmlformats.org/officeDocument/2006/relationships/tags" Target="../tags/tag1576.xml"/><Relationship Id="rId2" Type="http://schemas.openxmlformats.org/officeDocument/2006/relationships/tags" Target="../tags/tag1575.xml"/><Relationship Id="rId1" Type="http://schemas.openxmlformats.org/officeDocument/2006/relationships/slideMaster" Target="../slideMasters/slideMaster14.xml"/></Relationships>
</file>

<file path=ppt/slideLayouts/_rels/slideLayout234.xml.rels><?xml version="1.0" encoding="UTF-8" standalone="yes"?>
<Relationships xmlns="http://schemas.openxmlformats.org/package/2006/relationships"><Relationship Id="rId4" Type="http://schemas.openxmlformats.org/officeDocument/2006/relationships/tags" Target="../tags/tag1581.xml"/><Relationship Id="rId3" Type="http://schemas.openxmlformats.org/officeDocument/2006/relationships/tags" Target="../tags/tag1580.xml"/><Relationship Id="rId2" Type="http://schemas.openxmlformats.org/officeDocument/2006/relationships/tags" Target="../tags/tag1579.xml"/><Relationship Id="rId1" Type="http://schemas.openxmlformats.org/officeDocument/2006/relationships/slideMaster" Target="../slideMasters/slideMaster14.xml"/></Relationships>
</file>

<file path=ppt/slideLayouts/_rels/slideLayout235.xml.rels><?xml version="1.0" encoding="UTF-8" standalone="yes"?>
<Relationships xmlns="http://schemas.openxmlformats.org/package/2006/relationships"><Relationship Id="rId7" Type="http://schemas.openxmlformats.org/officeDocument/2006/relationships/tags" Target="../tags/tag1587.xml"/><Relationship Id="rId6" Type="http://schemas.openxmlformats.org/officeDocument/2006/relationships/tags" Target="../tags/tag1586.xml"/><Relationship Id="rId5" Type="http://schemas.openxmlformats.org/officeDocument/2006/relationships/tags" Target="../tags/tag1585.xml"/><Relationship Id="rId4" Type="http://schemas.openxmlformats.org/officeDocument/2006/relationships/tags" Target="../tags/tag1584.xml"/><Relationship Id="rId3" Type="http://schemas.openxmlformats.org/officeDocument/2006/relationships/tags" Target="../tags/tag1583.xml"/><Relationship Id="rId2" Type="http://schemas.openxmlformats.org/officeDocument/2006/relationships/tags" Target="../tags/tag1582.xml"/><Relationship Id="rId1" Type="http://schemas.openxmlformats.org/officeDocument/2006/relationships/slideMaster" Target="../slideMasters/slideMaster14.xml"/></Relationships>
</file>

<file path=ppt/slideLayouts/_rels/slideLayout236.xml.rels><?xml version="1.0" encoding="UTF-8" standalone="yes"?>
<Relationships xmlns="http://schemas.openxmlformats.org/package/2006/relationships"><Relationship Id="rId6" Type="http://schemas.openxmlformats.org/officeDocument/2006/relationships/tags" Target="../tags/tag1592.xml"/><Relationship Id="rId5" Type="http://schemas.openxmlformats.org/officeDocument/2006/relationships/tags" Target="../tags/tag1591.xml"/><Relationship Id="rId4" Type="http://schemas.openxmlformats.org/officeDocument/2006/relationships/tags" Target="../tags/tag1590.xml"/><Relationship Id="rId3" Type="http://schemas.openxmlformats.org/officeDocument/2006/relationships/tags" Target="../tags/tag1589.xml"/><Relationship Id="rId2" Type="http://schemas.openxmlformats.org/officeDocument/2006/relationships/tags" Target="../tags/tag1588.xml"/><Relationship Id="rId1" Type="http://schemas.openxmlformats.org/officeDocument/2006/relationships/slideMaster" Target="../slideMasters/slideMaster14.xml"/></Relationships>
</file>

<file path=ppt/slideLayouts/_rels/slideLayout237.xml.rels><?xml version="1.0" encoding="UTF-8" standalone="yes"?>
<Relationships xmlns="http://schemas.openxmlformats.org/package/2006/relationships"><Relationship Id="rId5" Type="http://schemas.openxmlformats.org/officeDocument/2006/relationships/tags" Target="../tags/tag1596.xml"/><Relationship Id="rId4" Type="http://schemas.openxmlformats.org/officeDocument/2006/relationships/tags" Target="../tags/tag1595.xml"/><Relationship Id="rId3" Type="http://schemas.openxmlformats.org/officeDocument/2006/relationships/tags" Target="../tags/tag1594.xml"/><Relationship Id="rId2" Type="http://schemas.openxmlformats.org/officeDocument/2006/relationships/tags" Target="../tags/tag1593.xml"/><Relationship Id="rId1" Type="http://schemas.openxmlformats.org/officeDocument/2006/relationships/slideMaster" Target="../slideMasters/slideMaster14.xml"/></Relationships>
</file>

<file path=ppt/slideLayouts/_rels/slideLayout238.xml.rels><?xml version="1.0" encoding="UTF-8" standalone="yes"?>
<Relationships xmlns="http://schemas.openxmlformats.org/package/2006/relationships"><Relationship Id="rId9" Type="http://schemas.openxmlformats.org/officeDocument/2006/relationships/tags" Target="../tags/tag1604.xml"/><Relationship Id="rId8" Type="http://schemas.openxmlformats.org/officeDocument/2006/relationships/tags" Target="../tags/tag1603.xml"/><Relationship Id="rId7" Type="http://schemas.openxmlformats.org/officeDocument/2006/relationships/tags" Target="../tags/tag1602.xml"/><Relationship Id="rId6" Type="http://schemas.openxmlformats.org/officeDocument/2006/relationships/tags" Target="../tags/tag1601.xml"/><Relationship Id="rId5" Type="http://schemas.openxmlformats.org/officeDocument/2006/relationships/tags" Target="../tags/tag1600.xml"/><Relationship Id="rId4" Type="http://schemas.openxmlformats.org/officeDocument/2006/relationships/tags" Target="../tags/tag1599.xml"/><Relationship Id="rId3" Type="http://schemas.openxmlformats.org/officeDocument/2006/relationships/tags" Target="../tags/tag1598.xml"/><Relationship Id="rId2" Type="http://schemas.openxmlformats.org/officeDocument/2006/relationships/tags" Target="../tags/tag1597.xml"/><Relationship Id="rId1" Type="http://schemas.openxmlformats.org/officeDocument/2006/relationships/slideMaster" Target="../slideMasters/slideMaster14.xml"/></Relationships>
</file>

<file path=ppt/slideLayouts/_rels/slideLayout239.xml.rels><?xml version="1.0" encoding="UTF-8" standalone="yes"?>
<Relationships xmlns="http://schemas.openxmlformats.org/package/2006/relationships"><Relationship Id="rId7" Type="http://schemas.openxmlformats.org/officeDocument/2006/relationships/tags" Target="../tags/tag1610.xml"/><Relationship Id="rId6" Type="http://schemas.openxmlformats.org/officeDocument/2006/relationships/tags" Target="../tags/tag1609.xml"/><Relationship Id="rId5" Type="http://schemas.openxmlformats.org/officeDocument/2006/relationships/tags" Target="../tags/tag1608.xml"/><Relationship Id="rId4" Type="http://schemas.openxmlformats.org/officeDocument/2006/relationships/tags" Target="../tags/tag1607.xml"/><Relationship Id="rId3" Type="http://schemas.openxmlformats.org/officeDocument/2006/relationships/tags" Target="../tags/tag1606.xml"/><Relationship Id="rId2" Type="http://schemas.openxmlformats.org/officeDocument/2006/relationships/tags" Target="../tags/tag1605.xml"/><Relationship Id="rId1" Type="http://schemas.openxmlformats.org/officeDocument/2006/relationships/slideMaster" Target="../slideMasters/slideMaster14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8" Type="http://schemas.openxmlformats.org/officeDocument/2006/relationships/tags" Target="../tags/tag1617.xml"/><Relationship Id="rId7" Type="http://schemas.openxmlformats.org/officeDocument/2006/relationships/tags" Target="../tags/tag1616.xml"/><Relationship Id="rId6" Type="http://schemas.openxmlformats.org/officeDocument/2006/relationships/tags" Target="../tags/tag1615.xml"/><Relationship Id="rId5" Type="http://schemas.openxmlformats.org/officeDocument/2006/relationships/tags" Target="../tags/tag1614.xml"/><Relationship Id="rId4" Type="http://schemas.openxmlformats.org/officeDocument/2006/relationships/tags" Target="../tags/tag1613.xml"/><Relationship Id="rId3" Type="http://schemas.openxmlformats.org/officeDocument/2006/relationships/tags" Target="../tags/tag1612.xml"/><Relationship Id="rId2" Type="http://schemas.openxmlformats.org/officeDocument/2006/relationships/tags" Target="../tags/tag1611.xml"/><Relationship Id="rId1" Type="http://schemas.openxmlformats.org/officeDocument/2006/relationships/slideMaster" Target="../slideMasters/slideMaster14.xml"/></Relationships>
</file>

<file path=ppt/slideLayouts/_rels/slideLayout241.xml.rels><?xml version="1.0" encoding="UTF-8" standalone="yes"?>
<Relationships xmlns="http://schemas.openxmlformats.org/package/2006/relationships"><Relationship Id="rId9" Type="http://schemas.openxmlformats.org/officeDocument/2006/relationships/tags" Target="../tags/tag1625.xml"/><Relationship Id="rId8" Type="http://schemas.openxmlformats.org/officeDocument/2006/relationships/tags" Target="../tags/tag1624.xml"/><Relationship Id="rId7" Type="http://schemas.openxmlformats.org/officeDocument/2006/relationships/tags" Target="../tags/tag1623.xml"/><Relationship Id="rId6" Type="http://schemas.openxmlformats.org/officeDocument/2006/relationships/tags" Target="../tags/tag1622.xml"/><Relationship Id="rId5" Type="http://schemas.openxmlformats.org/officeDocument/2006/relationships/tags" Target="../tags/tag1621.xml"/><Relationship Id="rId4" Type="http://schemas.openxmlformats.org/officeDocument/2006/relationships/tags" Target="../tags/tag1620.xml"/><Relationship Id="rId3" Type="http://schemas.openxmlformats.org/officeDocument/2006/relationships/tags" Target="../tags/tag1619.xml"/><Relationship Id="rId2" Type="http://schemas.openxmlformats.org/officeDocument/2006/relationships/tags" Target="../tags/tag1618.xml"/><Relationship Id="rId10" Type="http://schemas.openxmlformats.org/officeDocument/2006/relationships/tags" Target="../tags/tag1626.xml"/><Relationship Id="rId1" Type="http://schemas.openxmlformats.org/officeDocument/2006/relationships/slideMaster" Target="../slideMasters/slideMaster14.xml"/></Relationships>
</file>

<file path=ppt/slideLayouts/_rels/slideLayout242.xml.rels><?xml version="1.0" encoding="UTF-8" standalone="yes"?>
<Relationships xmlns="http://schemas.openxmlformats.org/package/2006/relationships"><Relationship Id="rId9" Type="http://schemas.openxmlformats.org/officeDocument/2006/relationships/tags" Target="../tags/tag1634.xml"/><Relationship Id="rId8" Type="http://schemas.openxmlformats.org/officeDocument/2006/relationships/tags" Target="../tags/tag1633.xml"/><Relationship Id="rId7" Type="http://schemas.openxmlformats.org/officeDocument/2006/relationships/tags" Target="../tags/tag1632.xml"/><Relationship Id="rId6" Type="http://schemas.openxmlformats.org/officeDocument/2006/relationships/tags" Target="../tags/tag1631.xml"/><Relationship Id="rId5" Type="http://schemas.openxmlformats.org/officeDocument/2006/relationships/tags" Target="../tags/tag1630.xml"/><Relationship Id="rId4" Type="http://schemas.openxmlformats.org/officeDocument/2006/relationships/tags" Target="../tags/tag1629.xml"/><Relationship Id="rId3" Type="http://schemas.openxmlformats.org/officeDocument/2006/relationships/tags" Target="../tags/tag1628.xml"/><Relationship Id="rId2" Type="http://schemas.openxmlformats.org/officeDocument/2006/relationships/tags" Target="../tags/tag1627.xml"/><Relationship Id="rId10" Type="http://schemas.openxmlformats.org/officeDocument/2006/relationships/tags" Target="../tags/tag1635.xml"/><Relationship Id="rId1" Type="http://schemas.openxmlformats.org/officeDocument/2006/relationships/slideMaster" Target="../slideMasters/slideMaster14.xml"/></Relationships>
</file>

<file path=ppt/slideLayouts/_rels/slideLayout243.xml.rels><?xml version="1.0" encoding="UTF-8" standalone="yes"?>
<Relationships xmlns="http://schemas.openxmlformats.org/package/2006/relationships"><Relationship Id="rId9" Type="http://schemas.openxmlformats.org/officeDocument/2006/relationships/tags" Target="../tags/tag1643.xml"/><Relationship Id="rId8" Type="http://schemas.openxmlformats.org/officeDocument/2006/relationships/tags" Target="../tags/tag1642.xml"/><Relationship Id="rId7" Type="http://schemas.openxmlformats.org/officeDocument/2006/relationships/tags" Target="../tags/tag1641.xml"/><Relationship Id="rId6" Type="http://schemas.openxmlformats.org/officeDocument/2006/relationships/tags" Target="../tags/tag1640.xml"/><Relationship Id="rId5" Type="http://schemas.openxmlformats.org/officeDocument/2006/relationships/tags" Target="../tags/tag1639.xml"/><Relationship Id="rId4" Type="http://schemas.openxmlformats.org/officeDocument/2006/relationships/tags" Target="../tags/tag1638.xml"/><Relationship Id="rId3" Type="http://schemas.openxmlformats.org/officeDocument/2006/relationships/tags" Target="../tags/tag1637.xml"/><Relationship Id="rId2" Type="http://schemas.openxmlformats.org/officeDocument/2006/relationships/tags" Target="../tags/tag1636.xml"/><Relationship Id="rId1" Type="http://schemas.openxmlformats.org/officeDocument/2006/relationships/slideMaster" Target="../slideMasters/slideMaster14.xml"/></Relationships>
</file>

<file path=ppt/slideLayouts/_rels/slideLayout244.xml.rels><?xml version="1.0" encoding="UTF-8" standalone="yes"?>
<Relationships xmlns="http://schemas.openxmlformats.org/package/2006/relationships"><Relationship Id="rId9" Type="http://schemas.openxmlformats.org/officeDocument/2006/relationships/tags" Target="../tags/tag1651.xml"/><Relationship Id="rId8" Type="http://schemas.openxmlformats.org/officeDocument/2006/relationships/tags" Target="../tags/tag1650.xml"/><Relationship Id="rId7" Type="http://schemas.openxmlformats.org/officeDocument/2006/relationships/tags" Target="../tags/tag1649.xml"/><Relationship Id="rId6" Type="http://schemas.openxmlformats.org/officeDocument/2006/relationships/tags" Target="../tags/tag1648.xml"/><Relationship Id="rId5" Type="http://schemas.openxmlformats.org/officeDocument/2006/relationships/tags" Target="../tags/tag1647.xml"/><Relationship Id="rId4" Type="http://schemas.openxmlformats.org/officeDocument/2006/relationships/tags" Target="../tags/tag1646.xml"/><Relationship Id="rId3" Type="http://schemas.openxmlformats.org/officeDocument/2006/relationships/tags" Target="../tags/tag1645.xml"/><Relationship Id="rId2" Type="http://schemas.openxmlformats.org/officeDocument/2006/relationships/tags" Target="../tags/tag1644.xml"/><Relationship Id="rId10" Type="http://schemas.openxmlformats.org/officeDocument/2006/relationships/tags" Target="../tags/tag1652.xml"/><Relationship Id="rId1" Type="http://schemas.openxmlformats.org/officeDocument/2006/relationships/slideMaster" Target="../slideMasters/slideMaster14.xml"/></Relationships>
</file>

<file path=ppt/slideLayouts/_rels/slideLayout245.xml.rels><?xml version="1.0" encoding="UTF-8" standalone="yes"?>
<Relationships xmlns="http://schemas.openxmlformats.org/package/2006/relationships"><Relationship Id="rId7" Type="http://schemas.openxmlformats.org/officeDocument/2006/relationships/tags" Target="../tags/tag1658.xml"/><Relationship Id="rId6" Type="http://schemas.openxmlformats.org/officeDocument/2006/relationships/tags" Target="../tags/tag1657.xml"/><Relationship Id="rId5" Type="http://schemas.openxmlformats.org/officeDocument/2006/relationships/tags" Target="../tags/tag1656.xml"/><Relationship Id="rId4" Type="http://schemas.openxmlformats.org/officeDocument/2006/relationships/tags" Target="../tags/tag1655.xml"/><Relationship Id="rId3" Type="http://schemas.openxmlformats.org/officeDocument/2006/relationships/tags" Target="../tags/tag1654.xml"/><Relationship Id="rId2" Type="http://schemas.openxmlformats.org/officeDocument/2006/relationships/tags" Target="../tags/tag1653.xml"/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264.xml"/><Relationship Id="rId8" Type="http://schemas.openxmlformats.org/officeDocument/2006/relationships/tags" Target="../tags/tag263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4" Type="http://schemas.openxmlformats.org/officeDocument/2006/relationships/tags" Target="../tags/tag269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tags" Target="../tags/tag266.xml"/><Relationship Id="rId10" Type="http://schemas.openxmlformats.org/officeDocument/2006/relationships/tags" Target="../tags/tag265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7" Type="http://schemas.openxmlformats.org/officeDocument/2006/relationships/tags" Target="../tags/tag307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5" Type="http://schemas.openxmlformats.org/officeDocument/2006/relationships/tags" Target="../tags/tag316.xml"/><Relationship Id="rId4" Type="http://schemas.openxmlformats.org/officeDocument/2006/relationships/tags" Target="../tags/tag315.xml"/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7" Type="http://schemas.openxmlformats.org/officeDocument/2006/relationships/tags" Target="../tags/tag330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337.xml"/><Relationship Id="rId7" Type="http://schemas.openxmlformats.org/officeDocument/2006/relationships/tags" Target="../tags/tag336.xml"/><Relationship Id="rId6" Type="http://schemas.openxmlformats.org/officeDocument/2006/relationships/tags" Target="../tags/tag335.xml"/><Relationship Id="rId5" Type="http://schemas.openxmlformats.org/officeDocument/2006/relationships/tags" Target="../tags/tag334.xml"/><Relationship Id="rId4" Type="http://schemas.openxmlformats.org/officeDocument/2006/relationships/tags" Target="../tags/tag333.xml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0" Type="http://schemas.openxmlformats.org/officeDocument/2006/relationships/tags" Target="../tags/tag346.xml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tags" Target="../tags/tag353.xml"/><Relationship Id="rId7" Type="http://schemas.openxmlformats.org/officeDocument/2006/relationships/tags" Target="../tags/tag352.xml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0" Type="http://schemas.openxmlformats.org/officeDocument/2006/relationships/tags" Target="../tags/tag355.xml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363.xml"/><Relationship Id="rId8" Type="http://schemas.openxmlformats.org/officeDocument/2006/relationships/tags" Target="../tags/tag362.xml"/><Relationship Id="rId7" Type="http://schemas.openxmlformats.org/officeDocument/2006/relationships/tags" Target="../tags/tag361.xml"/><Relationship Id="rId6" Type="http://schemas.openxmlformats.org/officeDocument/2006/relationships/tags" Target="../tags/tag360.xml"/><Relationship Id="rId5" Type="http://schemas.openxmlformats.org/officeDocument/2006/relationships/tags" Target="../tags/tag359.xml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392.xml"/><Relationship Id="rId8" Type="http://schemas.openxmlformats.org/officeDocument/2006/relationships/tags" Target="../tags/tag391.xml"/><Relationship Id="rId7" Type="http://schemas.openxmlformats.org/officeDocument/2006/relationships/tags" Target="../tags/tag390.xml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" Type="http://schemas.openxmlformats.org/officeDocument/2006/relationships/tags" Target="../tags/tag387.xml"/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4" Type="http://schemas.openxmlformats.org/officeDocument/2006/relationships/tags" Target="../tags/tag397.xml"/><Relationship Id="rId13" Type="http://schemas.openxmlformats.org/officeDocument/2006/relationships/tags" Target="../tags/tag396.xml"/><Relationship Id="rId12" Type="http://schemas.openxmlformats.org/officeDocument/2006/relationships/tags" Target="../tags/tag395.xml"/><Relationship Id="rId11" Type="http://schemas.openxmlformats.org/officeDocument/2006/relationships/tags" Target="../tags/tag394.xml"/><Relationship Id="rId10" Type="http://schemas.openxmlformats.org/officeDocument/2006/relationships/tags" Target="../tags/tag393.xml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tags" Target="../tags/tag400.xml"/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7" Type="http://schemas.openxmlformats.org/officeDocument/2006/relationships/tags" Target="../tags/tag408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422.xml"/><Relationship Id="rId8" Type="http://schemas.openxmlformats.org/officeDocument/2006/relationships/tags" Target="../tags/tag421.xml"/><Relationship Id="rId7" Type="http://schemas.openxmlformats.org/officeDocument/2006/relationships/tags" Target="../tags/tag420.xml"/><Relationship Id="rId6" Type="http://schemas.openxmlformats.org/officeDocument/2006/relationships/tags" Target="../tags/tag419.xml"/><Relationship Id="rId5" Type="http://schemas.openxmlformats.org/officeDocument/2006/relationships/tags" Target="../tags/tag418.xml"/><Relationship Id="rId4" Type="http://schemas.openxmlformats.org/officeDocument/2006/relationships/tags" Target="../tags/tag417.xml"/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5" Type="http://schemas.openxmlformats.org/officeDocument/2006/relationships/tags" Target="../tags/tag426.xml"/><Relationship Id="rId4" Type="http://schemas.openxmlformats.org/officeDocument/2006/relationships/tags" Target="../tags/tag425.xml"/><Relationship Id="rId3" Type="http://schemas.openxmlformats.org/officeDocument/2006/relationships/tags" Target="../tags/tag424.xml"/><Relationship Id="rId2" Type="http://schemas.openxmlformats.org/officeDocument/2006/relationships/tags" Target="../tags/tag423.xml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4" Type="http://schemas.openxmlformats.org/officeDocument/2006/relationships/tags" Target="../tags/tag429.xml"/><Relationship Id="rId3" Type="http://schemas.openxmlformats.org/officeDocument/2006/relationships/tags" Target="../tags/tag428.xml"/><Relationship Id="rId2" Type="http://schemas.openxmlformats.org/officeDocument/2006/relationships/tags" Target="../tags/tag427.xml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7" Type="http://schemas.openxmlformats.org/officeDocument/2006/relationships/tags" Target="../tags/tag435.xml"/><Relationship Id="rId6" Type="http://schemas.openxmlformats.org/officeDocument/2006/relationships/tags" Target="../tags/tag434.xml"/><Relationship Id="rId5" Type="http://schemas.openxmlformats.org/officeDocument/2006/relationships/tags" Target="../tags/tag433.xml"/><Relationship Id="rId4" Type="http://schemas.openxmlformats.org/officeDocument/2006/relationships/tags" Target="../tags/tag432.xml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6" Type="http://schemas.openxmlformats.org/officeDocument/2006/relationships/tags" Target="../tags/tag440.xml"/><Relationship Id="rId5" Type="http://schemas.openxmlformats.org/officeDocument/2006/relationships/tags" Target="../tags/tag439.xml"/><Relationship Id="rId4" Type="http://schemas.openxmlformats.org/officeDocument/2006/relationships/tags" Target="../tags/tag438.xml"/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5" Type="http://schemas.openxmlformats.org/officeDocument/2006/relationships/tags" Target="../tags/tag444.xml"/><Relationship Id="rId4" Type="http://schemas.openxmlformats.org/officeDocument/2006/relationships/tags" Target="../tags/tag443.xml"/><Relationship Id="rId3" Type="http://schemas.openxmlformats.org/officeDocument/2006/relationships/tags" Target="../tags/tag442.xml"/><Relationship Id="rId2" Type="http://schemas.openxmlformats.org/officeDocument/2006/relationships/tags" Target="../tags/tag441.xml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tags" Target="../tags/tag452.xml"/><Relationship Id="rId8" Type="http://schemas.openxmlformats.org/officeDocument/2006/relationships/tags" Target="../tags/tag451.xml"/><Relationship Id="rId7" Type="http://schemas.openxmlformats.org/officeDocument/2006/relationships/tags" Target="../tags/tag450.xml"/><Relationship Id="rId6" Type="http://schemas.openxmlformats.org/officeDocument/2006/relationships/tags" Target="../tags/tag449.xml"/><Relationship Id="rId5" Type="http://schemas.openxmlformats.org/officeDocument/2006/relationships/tags" Target="../tags/tag448.xml"/><Relationship Id="rId4" Type="http://schemas.openxmlformats.org/officeDocument/2006/relationships/tags" Target="../tags/tag447.xml"/><Relationship Id="rId3" Type="http://schemas.openxmlformats.org/officeDocument/2006/relationships/tags" Target="../tags/tag446.xml"/><Relationship Id="rId2" Type="http://schemas.openxmlformats.org/officeDocument/2006/relationships/tags" Target="../tags/tag445.xml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7" Type="http://schemas.openxmlformats.org/officeDocument/2006/relationships/tags" Target="../tags/tag458.xml"/><Relationship Id="rId6" Type="http://schemas.openxmlformats.org/officeDocument/2006/relationships/tags" Target="../tags/tag457.xml"/><Relationship Id="rId5" Type="http://schemas.openxmlformats.org/officeDocument/2006/relationships/tags" Target="../tags/tag456.xml"/><Relationship Id="rId4" Type="http://schemas.openxmlformats.org/officeDocument/2006/relationships/tags" Target="../tags/tag455.xml"/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tags" Target="../tags/tag465.xml"/><Relationship Id="rId7" Type="http://schemas.openxmlformats.org/officeDocument/2006/relationships/tags" Target="../tags/tag464.xml"/><Relationship Id="rId6" Type="http://schemas.openxmlformats.org/officeDocument/2006/relationships/tags" Target="../tags/tag463.xml"/><Relationship Id="rId5" Type="http://schemas.openxmlformats.org/officeDocument/2006/relationships/tags" Target="../tags/tag462.xml"/><Relationship Id="rId4" Type="http://schemas.openxmlformats.org/officeDocument/2006/relationships/tags" Target="../tags/tag461.xml"/><Relationship Id="rId3" Type="http://schemas.openxmlformats.org/officeDocument/2006/relationships/tags" Target="../tags/tag460.xml"/><Relationship Id="rId2" Type="http://schemas.openxmlformats.org/officeDocument/2006/relationships/tags" Target="../tags/tag459.xml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tags" Target="../tags/tag473.xml"/><Relationship Id="rId8" Type="http://schemas.openxmlformats.org/officeDocument/2006/relationships/tags" Target="../tags/tag472.xml"/><Relationship Id="rId7" Type="http://schemas.openxmlformats.org/officeDocument/2006/relationships/tags" Target="../tags/tag471.xml"/><Relationship Id="rId6" Type="http://schemas.openxmlformats.org/officeDocument/2006/relationships/tags" Target="../tags/tag470.xml"/><Relationship Id="rId5" Type="http://schemas.openxmlformats.org/officeDocument/2006/relationships/tags" Target="../tags/tag469.xml"/><Relationship Id="rId4" Type="http://schemas.openxmlformats.org/officeDocument/2006/relationships/tags" Target="../tags/tag468.xml"/><Relationship Id="rId3" Type="http://schemas.openxmlformats.org/officeDocument/2006/relationships/tags" Target="../tags/tag467.xml"/><Relationship Id="rId2" Type="http://schemas.openxmlformats.org/officeDocument/2006/relationships/tags" Target="../tags/tag466.xml"/><Relationship Id="rId10" Type="http://schemas.openxmlformats.org/officeDocument/2006/relationships/tags" Target="../tags/tag474.xml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9" Type="http://schemas.openxmlformats.org/officeDocument/2006/relationships/tags" Target="../tags/tag482.xml"/><Relationship Id="rId8" Type="http://schemas.openxmlformats.org/officeDocument/2006/relationships/tags" Target="../tags/tag481.xml"/><Relationship Id="rId7" Type="http://schemas.openxmlformats.org/officeDocument/2006/relationships/tags" Target="../tags/tag480.xml"/><Relationship Id="rId6" Type="http://schemas.openxmlformats.org/officeDocument/2006/relationships/tags" Target="../tags/tag479.xml"/><Relationship Id="rId5" Type="http://schemas.openxmlformats.org/officeDocument/2006/relationships/tags" Target="../tags/tag478.xml"/><Relationship Id="rId4" Type="http://schemas.openxmlformats.org/officeDocument/2006/relationships/tags" Target="../tags/tag477.xml"/><Relationship Id="rId3" Type="http://schemas.openxmlformats.org/officeDocument/2006/relationships/tags" Target="../tags/tag476.xml"/><Relationship Id="rId2" Type="http://schemas.openxmlformats.org/officeDocument/2006/relationships/tags" Target="../tags/tag475.xml"/><Relationship Id="rId10" Type="http://schemas.openxmlformats.org/officeDocument/2006/relationships/tags" Target="../tags/tag483.xml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tags" Target="../tags/tag491.xml"/><Relationship Id="rId8" Type="http://schemas.openxmlformats.org/officeDocument/2006/relationships/tags" Target="../tags/tag490.xml"/><Relationship Id="rId7" Type="http://schemas.openxmlformats.org/officeDocument/2006/relationships/tags" Target="../tags/tag489.xml"/><Relationship Id="rId6" Type="http://schemas.openxmlformats.org/officeDocument/2006/relationships/tags" Target="../tags/tag488.xml"/><Relationship Id="rId5" Type="http://schemas.openxmlformats.org/officeDocument/2006/relationships/tags" Target="../tags/tag487.xml"/><Relationship Id="rId4" Type="http://schemas.openxmlformats.org/officeDocument/2006/relationships/tags" Target="../tags/tag486.xml"/><Relationship Id="rId3" Type="http://schemas.openxmlformats.org/officeDocument/2006/relationships/tags" Target="../tags/tag485.xml"/><Relationship Id="rId2" Type="http://schemas.openxmlformats.org/officeDocument/2006/relationships/tags" Target="../tags/tag484.xml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9" Type="http://schemas.openxmlformats.org/officeDocument/2006/relationships/tags" Target="../tags/tag499.xml"/><Relationship Id="rId8" Type="http://schemas.openxmlformats.org/officeDocument/2006/relationships/tags" Target="../tags/tag498.xml"/><Relationship Id="rId7" Type="http://schemas.openxmlformats.org/officeDocument/2006/relationships/tags" Target="../tags/tag497.xml"/><Relationship Id="rId6" Type="http://schemas.openxmlformats.org/officeDocument/2006/relationships/tags" Target="../tags/tag496.xml"/><Relationship Id="rId5" Type="http://schemas.openxmlformats.org/officeDocument/2006/relationships/tags" Target="../tags/tag495.xml"/><Relationship Id="rId4" Type="http://schemas.openxmlformats.org/officeDocument/2006/relationships/tags" Target="../tags/tag494.xml"/><Relationship Id="rId3" Type="http://schemas.openxmlformats.org/officeDocument/2006/relationships/tags" Target="../tags/tag493.xml"/><Relationship Id="rId2" Type="http://schemas.openxmlformats.org/officeDocument/2006/relationships/tags" Target="../tags/tag492.xml"/><Relationship Id="rId10" Type="http://schemas.openxmlformats.org/officeDocument/2006/relationships/tags" Target="../tags/tag500.xml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7" Type="http://schemas.openxmlformats.org/officeDocument/2006/relationships/tags" Target="../tags/tag506.xml"/><Relationship Id="rId6" Type="http://schemas.openxmlformats.org/officeDocument/2006/relationships/tags" Target="../tags/tag505.xml"/><Relationship Id="rId5" Type="http://schemas.openxmlformats.org/officeDocument/2006/relationships/tags" Target="../tags/tag504.xml"/><Relationship Id="rId4" Type="http://schemas.openxmlformats.org/officeDocument/2006/relationships/tags" Target="../tags/tag503.xml"/><Relationship Id="rId3" Type="http://schemas.openxmlformats.org/officeDocument/2006/relationships/tags" Target="../tags/tag502.xml"/><Relationship Id="rId2" Type="http://schemas.openxmlformats.org/officeDocument/2006/relationships/tags" Target="../tags/tag501.xml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9" Type="http://schemas.openxmlformats.org/officeDocument/2006/relationships/tags" Target="../tags/tag520.xml"/><Relationship Id="rId8" Type="http://schemas.openxmlformats.org/officeDocument/2006/relationships/tags" Target="../tags/tag519.xml"/><Relationship Id="rId7" Type="http://schemas.openxmlformats.org/officeDocument/2006/relationships/tags" Target="../tags/tag518.xml"/><Relationship Id="rId6" Type="http://schemas.openxmlformats.org/officeDocument/2006/relationships/tags" Target="../tags/tag517.xml"/><Relationship Id="rId5" Type="http://schemas.openxmlformats.org/officeDocument/2006/relationships/tags" Target="../tags/tag516.xml"/><Relationship Id="rId4" Type="http://schemas.openxmlformats.org/officeDocument/2006/relationships/tags" Target="../tags/tag515.xml"/><Relationship Id="rId3" Type="http://schemas.openxmlformats.org/officeDocument/2006/relationships/tags" Target="../tags/tag514.xml"/><Relationship Id="rId2" Type="http://schemas.openxmlformats.org/officeDocument/2006/relationships/tags" Target="../tags/tag513.xml"/><Relationship Id="rId14" Type="http://schemas.openxmlformats.org/officeDocument/2006/relationships/tags" Target="../tags/tag525.xml"/><Relationship Id="rId13" Type="http://schemas.openxmlformats.org/officeDocument/2006/relationships/tags" Target="../tags/tag524.xml"/><Relationship Id="rId12" Type="http://schemas.openxmlformats.org/officeDocument/2006/relationships/tags" Target="../tags/tag523.xml"/><Relationship Id="rId11" Type="http://schemas.openxmlformats.org/officeDocument/2006/relationships/tags" Target="../tags/tag522.xml"/><Relationship Id="rId10" Type="http://schemas.openxmlformats.org/officeDocument/2006/relationships/tags" Target="../tags/tag521.xml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6" Type="http://schemas.openxmlformats.org/officeDocument/2006/relationships/tags" Target="../tags/tag530.xml"/><Relationship Id="rId5" Type="http://schemas.openxmlformats.org/officeDocument/2006/relationships/tags" Target="../tags/tag529.xml"/><Relationship Id="rId4" Type="http://schemas.openxmlformats.org/officeDocument/2006/relationships/tags" Target="../tags/tag528.xml"/><Relationship Id="rId3" Type="http://schemas.openxmlformats.org/officeDocument/2006/relationships/tags" Target="../tags/tag527.xml"/><Relationship Id="rId2" Type="http://schemas.openxmlformats.org/officeDocument/2006/relationships/tags" Target="../tags/tag526.xml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7" Type="http://schemas.openxmlformats.org/officeDocument/2006/relationships/tags" Target="../tags/tag536.xml"/><Relationship Id="rId6" Type="http://schemas.openxmlformats.org/officeDocument/2006/relationships/tags" Target="../tags/tag535.xml"/><Relationship Id="rId5" Type="http://schemas.openxmlformats.org/officeDocument/2006/relationships/tags" Target="../tags/tag534.xml"/><Relationship Id="rId4" Type="http://schemas.openxmlformats.org/officeDocument/2006/relationships/tags" Target="../tags/tag533.xml"/><Relationship Id="rId3" Type="http://schemas.openxmlformats.org/officeDocument/2006/relationships/tags" Target="../tags/tag532.xml"/><Relationship Id="rId2" Type="http://schemas.openxmlformats.org/officeDocument/2006/relationships/tags" Target="../tags/tag531.xml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9" Type="http://schemas.openxmlformats.org/officeDocument/2006/relationships/tags" Target="../tags/tag550.xml"/><Relationship Id="rId8" Type="http://schemas.openxmlformats.org/officeDocument/2006/relationships/tags" Target="../tags/tag549.xml"/><Relationship Id="rId7" Type="http://schemas.openxmlformats.org/officeDocument/2006/relationships/tags" Target="../tags/tag548.xml"/><Relationship Id="rId6" Type="http://schemas.openxmlformats.org/officeDocument/2006/relationships/tags" Target="../tags/tag547.xml"/><Relationship Id="rId5" Type="http://schemas.openxmlformats.org/officeDocument/2006/relationships/tags" Target="../tags/tag546.xml"/><Relationship Id="rId4" Type="http://schemas.openxmlformats.org/officeDocument/2006/relationships/tags" Target="../tags/tag545.xml"/><Relationship Id="rId3" Type="http://schemas.openxmlformats.org/officeDocument/2006/relationships/tags" Target="../tags/tag544.xml"/><Relationship Id="rId2" Type="http://schemas.openxmlformats.org/officeDocument/2006/relationships/tags" Target="../tags/tag543.xml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5" Type="http://schemas.openxmlformats.org/officeDocument/2006/relationships/tags" Target="../tags/tag554.xml"/><Relationship Id="rId4" Type="http://schemas.openxmlformats.org/officeDocument/2006/relationships/tags" Target="../tags/tag553.xml"/><Relationship Id="rId3" Type="http://schemas.openxmlformats.org/officeDocument/2006/relationships/tags" Target="../tags/tag552.xml"/><Relationship Id="rId2" Type="http://schemas.openxmlformats.org/officeDocument/2006/relationships/tags" Target="../tags/tag551.xml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4" Type="http://schemas.openxmlformats.org/officeDocument/2006/relationships/tags" Target="../tags/tag557.xml"/><Relationship Id="rId3" Type="http://schemas.openxmlformats.org/officeDocument/2006/relationships/tags" Target="../tags/tag556.xml"/><Relationship Id="rId2" Type="http://schemas.openxmlformats.org/officeDocument/2006/relationships/tags" Target="../tags/tag555.xml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7" Type="http://schemas.openxmlformats.org/officeDocument/2006/relationships/tags" Target="../tags/tag563.xml"/><Relationship Id="rId6" Type="http://schemas.openxmlformats.org/officeDocument/2006/relationships/tags" Target="../tags/tag562.xml"/><Relationship Id="rId5" Type="http://schemas.openxmlformats.org/officeDocument/2006/relationships/tags" Target="../tags/tag561.xml"/><Relationship Id="rId4" Type="http://schemas.openxmlformats.org/officeDocument/2006/relationships/tags" Target="../tags/tag560.xml"/><Relationship Id="rId3" Type="http://schemas.openxmlformats.org/officeDocument/2006/relationships/tags" Target="../tags/tag559.xml"/><Relationship Id="rId2" Type="http://schemas.openxmlformats.org/officeDocument/2006/relationships/tags" Target="../tags/tag558.xml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6" Type="http://schemas.openxmlformats.org/officeDocument/2006/relationships/tags" Target="../tags/tag568.xml"/><Relationship Id="rId5" Type="http://schemas.openxmlformats.org/officeDocument/2006/relationships/tags" Target="../tags/tag567.xml"/><Relationship Id="rId4" Type="http://schemas.openxmlformats.org/officeDocument/2006/relationships/tags" Target="../tags/tag566.xml"/><Relationship Id="rId3" Type="http://schemas.openxmlformats.org/officeDocument/2006/relationships/tags" Target="../tags/tag565.xml"/><Relationship Id="rId2" Type="http://schemas.openxmlformats.org/officeDocument/2006/relationships/tags" Target="../tags/tag564.xml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5" Type="http://schemas.openxmlformats.org/officeDocument/2006/relationships/tags" Target="../tags/tag572.xml"/><Relationship Id="rId4" Type="http://schemas.openxmlformats.org/officeDocument/2006/relationships/tags" Target="../tags/tag571.xml"/><Relationship Id="rId3" Type="http://schemas.openxmlformats.org/officeDocument/2006/relationships/tags" Target="../tags/tag570.xml"/><Relationship Id="rId2" Type="http://schemas.openxmlformats.org/officeDocument/2006/relationships/tags" Target="../tags/tag569.xml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9" Type="http://schemas.openxmlformats.org/officeDocument/2006/relationships/tags" Target="../tags/tag580.xml"/><Relationship Id="rId8" Type="http://schemas.openxmlformats.org/officeDocument/2006/relationships/tags" Target="../tags/tag579.xml"/><Relationship Id="rId7" Type="http://schemas.openxmlformats.org/officeDocument/2006/relationships/tags" Target="../tags/tag578.xml"/><Relationship Id="rId6" Type="http://schemas.openxmlformats.org/officeDocument/2006/relationships/tags" Target="../tags/tag577.xml"/><Relationship Id="rId5" Type="http://schemas.openxmlformats.org/officeDocument/2006/relationships/tags" Target="../tags/tag576.xml"/><Relationship Id="rId4" Type="http://schemas.openxmlformats.org/officeDocument/2006/relationships/tags" Target="../tags/tag575.xml"/><Relationship Id="rId3" Type="http://schemas.openxmlformats.org/officeDocument/2006/relationships/tags" Target="../tags/tag574.xml"/><Relationship Id="rId2" Type="http://schemas.openxmlformats.org/officeDocument/2006/relationships/tags" Target="../tags/tag573.xml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7" Type="http://schemas.openxmlformats.org/officeDocument/2006/relationships/tags" Target="../tags/tag586.xml"/><Relationship Id="rId6" Type="http://schemas.openxmlformats.org/officeDocument/2006/relationships/tags" Target="../tags/tag585.xml"/><Relationship Id="rId5" Type="http://schemas.openxmlformats.org/officeDocument/2006/relationships/tags" Target="../tags/tag584.xml"/><Relationship Id="rId4" Type="http://schemas.openxmlformats.org/officeDocument/2006/relationships/tags" Target="../tags/tag583.xml"/><Relationship Id="rId3" Type="http://schemas.openxmlformats.org/officeDocument/2006/relationships/tags" Target="../tags/tag582.xml"/><Relationship Id="rId2" Type="http://schemas.openxmlformats.org/officeDocument/2006/relationships/tags" Target="../tags/tag581.xml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tags" Target="../tags/tag593.xml"/><Relationship Id="rId7" Type="http://schemas.openxmlformats.org/officeDocument/2006/relationships/tags" Target="../tags/tag592.xml"/><Relationship Id="rId6" Type="http://schemas.openxmlformats.org/officeDocument/2006/relationships/tags" Target="../tags/tag591.xml"/><Relationship Id="rId5" Type="http://schemas.openxmlformats.org/officeDocument/2006/relationships/tags" Target="../tags/tag590.xml"/><Relationship Id="rId4" Type="http://schemas.openxmlformats.org/officeDocument/2006/relationships/tags" Target="../tags/tag589.xml"/><Relationship Id="rId3" Type="http://schemas.openxmlformats.org/officeDocument/2006/relationships/tags" Target="../tags/tag588.xml"/><Relationship Id="rId2" Type="http://schemas.openxmlformats.org/officeDocument/2006/relationships/tags" Target="../tags/tag587.xml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9" Type="http://schemas.openxmlformats.org/officeDocument/2006/relationships/tags" Target="../tags/tag601.xml"/><Relationship Id="rId8" Type="http://schemas.openxmlformats.org/officeDocument/2006/relationships/tags" Target="../tags/tag600.xml"/><Relationship Id="rId7" Type="http://schemas.openxmlformats.org/officeDocument/2006/relationships/tags" Target="../tags/tag599.xml"/><Relationship Id="rId6" Type="http://schemas.openxmlformats.org/officeDocument/2006/relationships/tags" Target="../tags/tag598.xml"/><Relationship Id="rId5" Type="http://schemas.openxmlformats.org/officeDocument/2006/relationships/tags" Target="../tags/tag597.xml"/><Relationship Id="rId4" Type="http://schemas.openxmlformats.org/officeDocument/2006/relationships/tags" Target="../tags/tag596.xml"/><Relationship Id="rId3" Type="http://schemas.openxmlformats.org/officeDocument/2006/relationships/tags" Target="../tags/tag595.xml"/><Relationship Id="rId2" Type="http://schemas.openxmlformats.org/officeDocument/2006/relationships/tags" Target="../tags/tag594.xml"/><Relationship Id="rId10" Type="http://schemas.openxmlformats.org/officeDocument/2006/relationships/tags" Target="../tags/tag602.xml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9" Type="http://schemas.openxmlformats.org/officeDocument/2006/relationships/tags" Target="../tags/tag610.xml"/><Relationship Id="rId8" Type="http://schemas.openxmlformats.org/officeDocument/2006/relationships/tags" Target="../tags/tag609.xml"/><Relationship Id="rId7" Type="http://schemas.openxmlformats.org/officeDocument/2006/relationships/tags" Target="../tags/tag608.xml"/><Relationship Id="rId6" Type="http://schemas.openxmlformats.org/officeDocument/2006/relationships/tags" Target="../tags/tag607.xml"/><Relationship Id="rId5" Type="http://schemas.openxmlformats.org/officeDocument/2006/relationships/tags" Target="../tags/tag606.xml"/><Relationship Id="rId4" Type="http://schemas.openxmlformats.org/officeDocument/2006/relationships/tags" Target="../tags/tag605.xml"/><Relationship Id="rId3" Type="http://schemas.openxmlformats.org/officeDocument/2006/relationships/tags" Target="../tags/tag604.xml"/><Relationship Id="rId2" Type="http://schemas.openxmlformats.org/officeDocument/2006/relationships/tags" Target="../tags/tag603.xml"/><Relationship Id="rId10" Type="http://schemas.openxmlformats.org/officeDocument/2006/relationships/tags" Target="../tags/tag611.xml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9" Type="http://schemas.openxmlformats.org/officeDocument/2006/relationships/tags" Target="../tags/tag619.xml"/><Relationship Id="rId8" Type="http://schemas.openxmlformats.org/officeDocument/2006/relationships/tags" Target="../tags/tag618.xml"/><Relationship Id="rId7" Type="http://schemas.openxmlformats.org/officeDocument/2006/relationships/tags" Target="../tags/tag617.xml"/><Relationship Id="rId6" Type="http://schemas.openxmlformats.org/officeDocument/2006/relationships/tags" Target="../tags/tag616.xml"/><Relationship Id="rId5" Type="http://schemas.openxmlformats.org/officeDocument/2006/relationships/tags" Target="../tags/tag615.xml"/><Relationship Id="rId4" Type="http://schemas.openxmlformats.org/officeDocument/2006/relationships/tags" Target="../tags/tag614.xml"/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4.xml"/><Relationship Id="rId8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58.xml"/><Relationship Id="rId25" Type="http://schemas.openxmlformats.org/officeDocument/2006/relationships/theme" Target="../theme/theme10.xml"/><Relationship Id="rId24" Type="http://schemas.openxmlformats.org/officeDocument/2006/relationships/tags" Target="../tags/tag1152.xml"/><Relationship Id="rId23" Type="http://schemas.openxmlformats.org/officeDocument/2006/relationships/tags" Target="../tags/tag1151.xml"/><Relationship Id="rId22" Type="http://schemas.openxmlformats.org/officeDocument/2006/relationships/tags" Target="../tags/tag1150.xml"/><Relationship Id="rId21" Type="http://schemas.openxmlformats.org/officeDocument/2006/relationships/tags" Target="../tags/tag1149.xml"/><Relationship Id="rId20" Type="http://schemas.openxmlformats.org/officeDocument/2006/relationships/tags" Target="../tags/tag1148.xml"/><Relationship Id="rId2" Type="http://schemas.openxmlformats.org/officeDocument/2006/relationships/slideLayout" Target="../slideLayouts/slideLayout157.xml"/><Relationship Id="rId19" Type="http://schemas.openxmlformats.org/officeDocument/2006/relationships/tags" Target="../tags/tag1147.xml"/><Relationship Id="rId18" Type="http://schemas.openxmlformats.org/officeDocument/2006/relationships/slideLayout" Target="../slideLayouts/slideLayout173.xml"/><Relationship Id="rId17" Type="http://schemas.openxmlformats.org/officeDocument/2006/relationships/slideLayout" Target="../slideLayouts/slideLayout172.xml"/><Relationship Id="rId16" Type="http://schemas.openxmlformats.org/officeDocument/2006/relationships/slideLayout" Target="../slideLayouts/slideLayout171.xml"/><Relationship Id="rId15" Type="http://schemas.openxmlformats.org/officeDocument/2006/relationships/slideLayout" Target="../slideLayouts/slideLayout170.xml"/><Relationship Id="rId14" Type="http://schemas.openxmlformats.org/officeDocument/2006/relationships/slideLayout" Target="../slideLayouts/slideLayout169.xml"/><Relationship Id="rId13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56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2.xml"/><Relationship Id="rId8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6.xml"/><Relationship Id="rId25" Type="http://schemas.openxmlformats.org/officeDocument/2006/relationships/theme" Target="../theme/theme11.xml"/><Relationship Id="rId24" Type="http://schemas.openxmlformats.org/officeDocument/2006/relationships/tags" Target="../tags/tag1280.xml"/><Relationship Id="rId23" Type="http://schemas.openxmlformats.org/officeDocument/2006/relationships/tags" Target="../tags/tag1279.xml"/><Relationship Id="rId22" Type="http://schemas.openxmlformats.org/officeDocument/2006/relationships/tags" Target="../tags/tag1278.xml"/><Relationship Id="rId21" Type="http://schemas.openxmlformats.org/officeDocument/2006/relationships/tags" Target="../tags/tag1277.xml"/><Relationship Id="rId20" Type="http://schemas.openxmlformats.org/officeDocument/2006/relationships/tags" Target="../tags/tag1276.xml"/><Relationship Id="rId2" Type="http://schemas.openxmlformats.org/officeDocument/2006/relationships/slideLayout" Target="../slideLayouts/slideLayout175.xml"/><Relationship Id="rId19" Type="http://schemas.openxmlformats.org/officeDocument/2006/relationships/tags" Target="../tags/tag1275.xml"/><Relationship Id="rId18" Type="http://schemas.openxmlformats.org/officeDocument/2006/relationships/slideLayout" Target="../slideLayouts/slideLayout191.xml"/><Relationship Id="rId17" Type="http://schemas.openxmlformats.org/officeDocument/2006/relationships/slideLayout" Target="../slideLayouts/slideLayout190.xml"/><Relationship Id="rId16" Type="http://schemas.openxmlformats.org/officeDocument/2006/relationships/slideLayout" Target="../slideLayouts/slideLayout189.xml"/><Relationship Id="rId15" Type="http://schemas.openxmlformats.org/officeDocument/2006/relationships/slideLayout" Target="../slideLayouts/slideLayout188.xml"/><Relationship Id="rId14" Type="http://schemas.openxmlformats.org/officeDocument/2006/relationships/slideLayout" Target="../slideLayouts/slideLayout187.xml"/><Relationship Id="rId13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74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0.xml"/><Relationship Id="rId8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4.xml"/><Relationship Id="rId25" Type="http://schemas.openxmlformats.org/officeDocument/2006/relationships/theme" Target="../theme/theme12.xml"/><Relationship Id="rId24" Type="http://schemas.openxmlformats.org/officeDocument/2006/relationships/tags" Target="../tags/tag1408.xml"/><Relationship Id="rId23" Type="http://schemas.openxmlformats.org/officeDocument/2006/relationships/tags" Target="../tags/tag1407.xml"/><Relationship Id="rId22" Type="http://schemas.openxmlformats.org/officeDocument/2006/relationships/tags" Target="../tags/tag1406.xml"/><Relationship Id="rId21" Type="http://schemas.openxmlformats.org/officeDocument/2006/relationships/tags" Target="../tags/tag1405.xml"/><Relationship Id="rId20" Type="http://schemas.openxmlformats.org/officeDocument/2006/relationships/tags" Target="../tags/tag1404.xml"/><Relationship Id="rId2" Type="http://schemas.openxmlformats.org/officeDocument/2006/relationships/slideLayout" Target="../slideLayouts/slideLayout193.xml"/><Relationship Id="rId19" Type="http://schemas.openxmlformats.org/officeDocument/2006/relationships/tags" Target="../tags/tag1403.xml"/><Relationship Id="rId18" Type="http://schemas.openxmlformats.org/officeDocument/2006/relationships/slideLayout" Target="../slideLayouts/slideLayout209.xml"/><Relationship Id="rId17" Type="http://schemas.openxmlformats.org/officeDocument/2006/relationships/slideLayout" Target="../slideLayouts/slideLayout208.xml"/><Relationship Id="rId16" Type="http://schemas.openxmlformats.org/officeDocument/2006/relationships/slideLayout" Target="../slideLayouts/slideLayout207.xml"/><Relationship Id="rId15" Type="http://schemas.openxmlformats.org/officeDocument/2006/relationships/slideLayout" Target="../slideLayouts/slideLayout206.xml"/><Relationship Id="rId14" Type="http://schemas.openxmlformats.org/officeDocument/2006/relationships/slideLayout" Target="../slideLayouts/slideLayout205.xml"/><Relationship Id="rId13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03.xml"/><Relationship Id="rId11" Type="http://schemas.openxmlformats.org/officeDocument/2006/relationships/slideLayout" Target="../slideLayouts/slideLayout202.xml"/><Relationship Id="rId10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19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5" Type="http://schemas.openxmlformats.org/officeDocument/2006/relationships/theme" Target="../theme/theme13.xml"/><Relationship Id="rId24" Type="http://schemas.openxmlformats.org/officeDocument/2006/relationships/tags" Target="../tags/tag1536.xml"/><Relationship Id="rId23" Type="http://schemas.openxmlformats.org/officeDocument/2006/relationships/tags" Target="../tags/tag1535.xml"/><Relationship Id="rId22" Type="http://schemas.openxmlformats.org/officeDocument/2006/relationships/tags" Target="../tags/tag1534.xml"/><Relationship Id="rId21" Type="http://schemas.openxmlformats.org/officeDocument/2006/relationships/tags" Target="../tags/tag1533.xml"/><Relationship Id="rId20" Type="http://schemas.openxmlformats.org/officeDocument/2006/relationships/tags" Target="../tags/tag1532.xml"/><Relationship Id="rId2" Type="http://schemas.openxmlformats.org/officeDocument/2006/relationships/slideLayout" Target="../slideLayouts/slideLayout211.xml"/><Relationship Id="rId19" Type="http://schemas.openxmlformats.org/officeDocument/2006/relationships/tags" Target="../tags/tag1531.xml"/><Relationship Id="rId18" Type="http://schemas.openxmlformats.org/officeDocument/2006/relationships/slideLayout" Target="../slideLayouts/slideLayout227.xml"/><Relationship Id="rId17" Type="http://schemas.openxmlformats.org/officeDocument/2006/relationships/slideLayout" Target="../slideLayouts/slideLayout226.xml"/><Relationship Id="rId16" Type="http://schemas.openxmlformats.org/officeDocument/2006/relationships/slideLayout" Target="../slideLayouts/slideLayout225.xml"/><Relationship Id="rId15" Type="http://schemas.openxmlformats.org/officeDocument/2006/relationships/slideLayout" Target="../slideLayouts/slideLayout224.xml"/><Relationship Id="rId14" Type="http://schemas.openxmlformats.org/officeDocument/2006/relationships/slideLayout" Target="../slideLayouts/slideLayout223.xml"/><Relationship Id="rId13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6.xml"/><Relationship Id="rId8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4.xml"/><Relationship Id="rId6" Type="http://schemas.openxmlformats.org/officeDocument/2006/relationships/slideLayout" Target="../slideLayouts/slideLayout233.xml"/><Relationship Id="rId5" Type="http://schemas.openxmlformats.org/officeDocument/2006/relationships/slideLayout" Target="../slideLayouts/slideLayout232.xml"/><Relationship Id="rId4" Type="http://schemas.openxmlformats.org/officeDocument/2006/relationships/slideLayout" Target="../slideLayouts/slideLayout231.xml"/><Relationship Id="rId3" Type="http://schemas.openxmlformats.org/officeDocument/2006/relationships/slideLayout" Target="../slideLayouts/slideLayout230.xml"/><Relationship Id="rId25" Type="http://schemas.openxmlformats.org/officeDocument/2006/relationships/theme" Target="../theme/theme14.xml"/><Relationship Id="rId24" Type="http://schemas.openxmlformats.org/officeDocument/2006/relationships/tags" Target="../tags/tag1664.xml"/><Relationship Id="rId23" Type="http://schemas.openxmlformats.org/officeDocument/2006/relationships/tags" Target="../tags/tag1663.xml"/><Relationship Id="rId22" Type="http://schemas.openxmlformats.org/officeDocument/2006/relationships/tags" Target="../tags/tag1662.xml"/><Relationship Id="rId21" Type="http://schemas.openxmlformats.org/officeDocument/2006/relationships/tags" Target="../tags/tag1661.xml"/><Relationship Id="rId20" Type="http://schemas.openxmlformats.org/officeDocument/2006/relationships/tags" Target="../tags/tag1660.xml"/><Relationship Id="rId2" Type="http://schemas.openxmlformats.org/officeDocument/2006/relationships/slideLayout" Target="../slideLayouts/slideLayout229.xml"/><Relationship Id="rId19" Type="http://schemas.openxmlformats.org/officeDocument/2006/relationships/tags" Target="../tags/tag1659.xml"/><Relationship Id="rId18" Type="http://schemas.openxmlformats.org/officeDocument/2006/relationships/slideLayout" Target="../slideLayouts/slideLayout245.xml"/><Relationship Id="rId17" Type="http://schemas.openxmlformats.org/officeDocument/2006/relationships/slideLayout" Target="../slideLayouts/slideLayout244.xml"/><Relationship Id="rId16" Type="http://schemas.openxmlformats.org/officeDocument/2006/relationships/slideLayout" Target="../slideLayouts/slideLayout243.xml"/><Relationship Id="rId15" Type="http://schemas.openxmlformats.org/officeDocument/2006/relationships/slideLayout" Target="../slideLayouts/slideLayout242.xml"/><Relationship Id="rId14" Type="http://schemas.openxmlformats.org/officeDocument/2006/relationships/slideLayout" Target="../slideLayouts/slideLayout241.xml"/><Relationship Id="rId13" Type="http://schemas.openxmlformats.org/officeDocument/2006/relationships/slideLayout" Target="../slideLayouts/slideLayout240.xml"/><Relationship Id="rId12" Type="http://schemas.openxmlformats.org/officeDocument/2006/relationships/slideLayout" Target="../slideLayouts/slideLayout239.xml"/><Relationship Id="rId11" Type="http://schemas.openxmlformats.org/officeDocument/2006/relationships/slideLayout" Target="../slideLayouts/slideLayout238.xml"/><Relationship Id="rId10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2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tags" Target="../tags/tag254.xml"/><Relationship Id="rId21" Type="http://schemas.openxmlformats.org/officeDocument/2006/relationships/tags" Target="../tags/tag253.xml"/><Relationship Id="rId20" Type="http://schemas.openxmlformats.org/officeDocument/2006/relationships/tags" Target="../tags/tag252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51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5" Type="http://schemas.openxmlformats.org/officeDocument/2006/relationships/theme" Target="../theme/theme4.xml"/><Relationship Id="rId24" Type="http://schemas.openxmlformats.org/officeDocument/2006/relationships/tags" Target="../tags/tag384.xml"/><Relationship Id="rId23" Type="http://schemas.openxmlformats.org/officeDocument/2006/relationships/tags" Target="../tags/tag383.xml"/><Relationship Id="rId22" Type="http://schemas.openxmlformats.org/officeDocument/2006/relationships/tags" Target="../tags/tag382.xml"/><Relationship Id="rId21" Type="http://schemas.openxmlformats.org/officeDocument/2006/relationships/tags" Target="../tags/tag381.xml"/><Relationship Id="rId20" Type="http://schemas.openxmlformats.org/officeDocument/2006/relationships/tags" Target="../tags/tag380.xml"/><Relationship Id="rId2" Type="http://schemas.openxmlformats.org/officeDocument/2006/relationships/slideLayout" Target="../slideLayouts/slideLayout49.xml"/><Relationship Id="rId19" Type="http://schemas.openxmlformats.org/officeDocument/2006/relationships/tags" Target="../tags/tag379.xml"/><Relationship Id="rId18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5" Type="http://schemas.openxmlformats.org/officeDocument/2006/relationships/theme" Target="../theme/theme5.xml"/><Relationship Id="rId24" Type="http://schemas.openxmlformats.org/officeDocument/2006/relationships/tags" Target="../tags/tag512.xml"/><Relationship Id="rId23" Type="http://schemas.openxmlformats.org/officeDocument/2006/relationships/tags" Target="../tags/tag511.xml"/><Relationship Id="rId22" Type="http://schemas.openxmlformats.org/officeDocument/2006/relationships/tags" Target="../tags/tag510.xml"/><Relationship Id="rId21" Type="http://schemas.openxmlformats.org/officeDocument/2006/relationships/tags" Target="../tags/tag509.xml"/><Relationship Id="rId20" Type="http://schemas.openxmlformats.org/officeDocument/2006/relationships/tags" Target="../tags/tag508.xml"/><Relationship Id="rId2" Type="http://schemas.openxmlformats.org/officeDocument/2006/relationships/slideLayout" Target="../slideLayouts/slideLayout67.xml"/><Relationship Id="rId19" Type="http://schemas.openxmlformats.org/officeDocument/2006/relationships/tags" Target="../tags/tag507.xml"/><Relationship Id="rId18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2.xml"/><Relationship Id="rId8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0.xml"/><Relationship Id="rId6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6.xml"/><Relationship Id="rId25" Type="http://schemas.openxmlformats.org/officeDocument/2006/relationships/theme" Target="../theme/theme6.xml"/><Relationship Id="rId24" Type="http://schemas.openxmlformats.org/officeDocument/2006/relationships/tags" Target="../tags/tag640.xml"/><Relationship Id="rId23" Type="http://schemas.openxmlformats.org/officeDocument/2006/relationships/tags" Target="../tags/tag639.xml"/><Relationship Id="rId22" Type="http://schemas.openxmlformats.org/officeDocument/2006/relationships/tags" Target="../tags/tag638.xml"/><Relationship Id="rId21" Type="http://schemas.openxmlformats.org/officeDocument/2006/relationships/tags" Target="../tags/tag637.xml"/><Relationship Id="rId20" Type="http://schemas.openxmlformats.org/officeDocument/2006/relationships/tags" Target="../tags/tag636.xml"/><Relationship Id="rId2" Type="http://schemas.openxmlformats.org/officeDocument/2006/relationships/slideLayout" Target="../slideLayouts/slideLayout85.xml"/><Relationship Id="rId19" Type="http://schemas.openxmlformats.org/officeDocument/2006/relationships/tags" Target="../tags/tag635.xml"/><Relationship Id="rId18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3.xml"/><Relationship Id="rId1" Type="http://schemas.openxmlformats.org/officeDocument/2006/relationships/slideLayout" Target="../slideLayouts/slideLayout84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4.xml"/><Relationship Id="rId25" Type="http://schemas.openxmlformats.org/officeDocument/2006/relationships/theme" Target="../theme/theme7.xml"/><Relationship Id="rId24" Type="http://schemas.openxmlformats.org/officeDocument/2006/relationships/tags" Target="../tags/tag768.xml"/><Relationship Id="rId23" Type="http://schemas.openxmlformats.org/officeDocument/2006/relationships/tags" Target="../tags/tag767.xml"/><Relationship Id="rId22" Type="http://schemas.openxmlformats.org/officeDocument/2006/relationships/tags" Target="../tags/tag766.xml"/><Relationship Id="rId21" Type="http://schemas.openxmlformats.org/officeDocument/2006/relationships/tags" Target="../tags/tag765.xml"/><Relationship Id="rId20" Type="http://schemas.openxmlformats.org/officeDocument/2006/relationships/tags" Target="../tags/tag764.xml"/><Relationship Id="rId2" Type="http://schemas.openxmlformats.org/officeDocument/2006/relationships/slideLayout" Target="../slideLayouts/slideLayout103.xml"/><Relationship Id="rId19" Type="http://schemas.openxmlformats.org/officeDocument/2006/relationships/tags" Target="../tags/tag763.xml"/><Relationship Id="rId18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0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2.xml"/><Relationship Id="rId25" Type="http://schemas.openxmlformats.org/officeDocument/2006/relationships/theme" Target="../theme/theme8.xml"/><Relationship Id="rId24" Type="http://schemas.openxmlformats.org/officeDocument/2006/relationships/tags" Target="../tags/tag896.xml"/><Relationship Id="rId23" Type="http://schemas.openxmlformats.org/officeDocument/2006/relationships/tags" Target="../tags/tag895.xml"/><Relationship Id="rId22" Type="http://schemas.openxmlformats.org/officeDocument/2006/relationships/tags" Target="../tags/tag894.xml"/><Relationship Id="rId21" Type="http://schemas.openxmlformats.org/officeDocument/2006/relationships/tags" Target="../tags/tag893.xml"/><Relationship Id="rId20" Type="http://schemas.openxmlformats.org/officeDocument/2006/relationships/tags" Target="../tags/tag892.xml"/><Relationship Id="rId2" Type="http://schemas.openxmlformats.org/officeDocument/2006/relationships/slideLayout" Target="../slideLayouts/slideLayout121.xml"/><Relationship Id="rId19" Type="http://schemas.openxmlformats.org/officeDocument/2006/relationships/tags" Target="../tags/tag891.xml"/><Relationship Id="rId18" Type="http://schemas.openxmlformats.org/officeDocument/2006/relationships/slideLayout" Target="../slideLayouts/slideLayout137.xml"/><Relationship Id="rId17" Type="http://schemas.openxmlformats.org/officeDocument/2006/relationships/slideLayout" Target="../slideLayouts/slideLayout136.xml"/><Relationship Id="rId16" Type="http://schemas.openxmlformats.org/officeDocument/2006/relationships/slideLayout" Target="../slideLayouts/slideLayout135.xml"/><Relationship Id="rId15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0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6.xml"/><Relationship Id="rId8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40.xml"/><Relationship Id="rId25" Type="http://schemas.openxmlformats.org/officeDocument/2006/relationships/theme" Target="../theme/theme9.xml"/><Relationship Id="rId24" Type="http://schemas.openxmlformats.org/officeDocument/2006/relationships/tags" Target="../tags/tag1024.xml"/><Relationship Id="rId23" Type="http://schemas.openxmlformats.org/officeDocument/2006/relationships/tags" Target="../tags/tag1023.xml"/><Relationship Id="rId22" Type="http://schemas.openxmlformats.org/officeDocument/2006/relationships/tags" Target="../tags/tag1022.xml"/><Relationship Id="rId21" Type="http://schemas.openxmlformats.org/officeDocument/2006/relationships/tags" Target="../tags/tag1021.xml"/><Relationship Id="rId20" Type="http://schemas.openxmlformats.org/officeDocument/2006/relationships/tags" Target="../tags/tag1020.xml"/><Relationship Id="rId2" Type="http://schemas.openxmlformats.org/officeDocument/2006/relationships/slideLayout" Target="../slideLayouts/slideLayout139.xml"/><Relationship Id="rId19" Type="http://schemas.openxmlformats.org/officeDocument/2006/relationships/tags" Target="../tags/tag1019.xml"/><Relationship Id="rId18" Type="http://schemas.openxmlformats.org/officeDocument/2006/relationships/slideLayout" Target="../slideLayouts/slideLayout155.xml"/><Relationship Id="rId17" Type="http://schemas.openxmlformats.org/officeDocument/2006/relationships/slideLayout" Target="../slideLayouts/slideLayout154.xml"/><Relationship Id="rId16" Type="http://schemas.openxmlformats.org/officeDocument/2006/relationships/slideLayout" Target="../slideLayouts/slideLayout153.xml"/><Relationship Id="rId15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68.xml"/><Relationship Id="rId3" Type="http://schemas.openxmlformats.org/officeDocument/2006/relationships/tags" Target="../tags/tag1667.xml"/><Relationship Id="rId2" Type="http://schemas.openxmlformats.org/officeDocument/2006/relationships/tags" Target="../tags/tag1666.xml"/><Relationship Id="rId1" Type="http://schemas.openxmlformats.org/officeDocument/2006/relationships/tags" Target="../tags/tag166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8.xml"/><Relationship Id="rId3" Type="http://schemas.openxmlformats.org/officeDocument/2006/relationships/tags" Target="../tags/tag1698.xml"/><Relationship Id="rId2" Type="http://schemas.openxmlformats.org/officeDocument/2006/relationships/tags" Target="../tags/tag1697.xml"/><Relationship Id="rId1" Type="http://schemas.openxmlformats.org/officeDocument/2006/relationships/tags" Target="../tags/tag169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8.xml"/><Relationship Id="rId3" Type="http://schemas.openxmlformats.org/officeDocument/2006/relationships/tags" Target="../tags/tag1701.xml"/><Relationship Id="rId2" Type="http://schemas.openxmlformats.org/officeDocument/2006/relationships/tags" Target="../tags/tag1700.xml"/><Relationship Id="rId1" Type="http://schemas.openxmlformats.org/officeDocument/2006/relationships/tags" Target="../tags/tag169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5.xml"/><Relationship Id="rId3" Type="http://schemas.openxmlformats.org/officeDocument/2006/relationships/tags" Target="../tags/tag1704.xml"/><Relationship Id="rId2" Type="http://schemas.openxmlformats.org/officeDocument/2006/relationships/tags" Target="../tags/tag1703.xml"/><Relationship Id="rId1" Type="http://schemas.openxmlformats.org/officeDocument/2006/relationships/tags" Target="../tags/tag170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5.xml"/><Relationship Id="rId3" Type="http://schemas.openxmlformats.org/officeDocument/2006/relationships/tags" Target="../tags/tag1707.xml"/><Relationship Id="rId2" Type="http://schemas.openxmlformats.org/officeDocument/2006/relationships/tags" Target="../tags/tag1706.xml"/><Relationship Id="rId1" Type="http://schemas.openxmlformats.org/officeDocument/2006/relationships/tags" Target="../tags/tag1705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2.xml"/><Relationship Id="rId4" Type="http://schemas.openxmlformats.org/officeDocument/2006/relationships/tags" Target="../tags/tag1711.xml"/><Relationship Id="rId3" Type="http://schemas.openxmlformats.org/officeDocument/2006/relationships/tags" Target="../tags/tag1710.xml"/><Relationship Id="rId2" Type="http://schemas.openxmlformats.org/officeDocument/2006/relationships/tags" Target="../tags/tag1709.xml"/><Relationship Id="rId1" Type="http://schemas.openxmlformats.org/officeDocument/2006/relationships/tags" Target="../tags/tag170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2.xml"/><Relationship Id="rId2" Type="http://schemas.openxmlformats.org/officeDocument/2006/relationships/tags" Target="../tags/tag1713.xml"/><Relationship Id="rId1" Type="http://schemas.openxmlformats.org/officeDocument/2006/relationships/tags" Target="../tags/tag171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3.xml"/><Relationship Id="rId5" Type="http://schemas.openxmlformats.org/officeDocument/2006/relationships/tags" Target="../tags/tag1717.xml"/><Relationship Id="rId4" Type="http://schemas.openxmlformats.org/officeDocument/2006/relationships/image" Target="../media/image1.png"/><Relationship Id="rId3" Type="http://schemas.openxmlformats.org/officeDocument/2006/relationships/tags" Target="../tags/tag1716.xml"/><Relationship Id="rId2" Type="http://schemas.openxmlformats.org/officeDocument/2006/relationships/tags" Target="../tags/tag1715.xml"/><Relationship Id="rId1" Type="http://schemas.openxmlformats.org/officeDocument/2006/relationships/tags" Target="../tags/tag1714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3.xml"/><Relationship Id="rId5" Type="http://schemas.openxmlformats.org/officeDocument/2006/relationships/tags" Target="../tags/tag1721.xml"/><Relationship Id="rId4" Type="http://schemas.openxmlformats.org/officeDocument/2006/relationships/tags" Target="../tags/tag1720.xml"/><Relationship Id="rId3" Type="http://schemas.openxmlformats.org/officeDocument/2006/relationships/image" Target="../media/image2.jpeg"/><Relationship Id="rId2" Type="http://schemas.openxmlformats.org/officeDocument/2006/relationships/tags" Target="../tags/tag1719.xml"/><Relationship Id="rId1" Type="http://schemas.openxmlformats.org/officeDocument/2006/relationships/tags" Target="../tags/tag1718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2.xml"/><Relationship Id="rId5" Type="http://schemas.openxmlformats.org/officeDocument/2006/relationships/tags" Target="../tags/tag1725.xml"/><Relationship Id="rId4" Type="http://schemas.openxmlformats.org/officeDocument/2006/relationships/tags" Target="../tags/tag1724.xml"/><Relationship Id="rId3" Type="http://schemas.openxmlformats.org/officeDocument/2006/relationships/tags" Target="../tags/tag1723.xml"/><Relationship Id="rId2" Type="http://schemas.openxmlformats.org/officeDocument/2006/relationships/image" Target="../media/image1.png"/><Relationship Id="rId1" Type="http://schemas.openxmlformats.org/officeDocument/2006/relationships/tags" Target="../tags/tag172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1.xml"/><Relationship Id="rId5" Type="http://schemas.openxmlformats.org/officeDocument/2006/relationships/tags" Target="../tags/tag1729.xml"/><Relationship Id="rId4" Type="http://schemas.openxmlformats.org/officeDocument/2006/relationships/tags" Target="../tags/tag1728.xml"/><Relationship Id="rId3" Type="http://schemas.openxmlformats.org/officeDocument/2006/relationships/image" Target="../media/image3.png"/><Relationship Id="rId2" Type="http://schemas.openxmlformats.org/officeDocument/2006/relationships/tags" Target="../tags/tag1727.xml"/><Relationship Id="rId1" Type="http://schemas.openxmlformats.org/officeDocument/2006/relationships/tags" Target="../tags/tag172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2.xml"/><Relationship Id="rId4" Type="http://schemas.openxmlformats.org/officeDocument/2006/relationships/tags" Target="../tags/tag1672.xml"/><Relationship Id="rId3" Type="http://schemas.openxmlformats.org/officeDocument/2006/relationships/tags" Target="../tags/tag1671.xml"/><Relationship Id="rId2" Type="http://schemas.openxmlformats.org/officeDocument/2006/relationships/tags" Target="../tags/tag1670.xml"/><Relationship Id="rId1" Type="http://schemas.openxmlformats.org/officeDocument/2006/relationships/tags" Target="../tags/tag166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0.xml"/><Relationship Id="rId8" Type="http://schemas.openxmlformats.org/officeDocument/2006/relationships/tags" Target="../tags/tag1735.xml"/><Relationship Id="rId7" Type="http://schemas.openxmlformats.org/officeDocument/2006/relationships/tags" Target="../tags/tag1734.xml"/><Relationship Id="rId6" Type="http://schemas.openxmlformats.org/officeDocument/2006/relationships/tags" Target="../tags/tag1733.xml"/><Relationship Id="rId5" Type="http://schemas.openxmlformats.org/officeDocument/2006/relationships/image" Target="../media/image5.png"/><Relationship Id="rId4" Type="http://schemas.openxmlformats.org/officeDocument/2006/relationships/tags" Target="../tags/tag1732.xml"/><Relationship Id="rId3" Type="http://schemas.openxmlformats.org/officeDocument/2006/relationships/image" Target="../media/image4.png"/><Relationship Id="rId2" Type="http://schemas.openxmlformats.org/officeDocument/2006/relationships/tags" Target="../tags/tag1731.xml"/><Relationship Id="rId1" Type="http://schemas.openxmlformats.org/officeDocument/2006/relationships/tags" Target="../tags/tag1730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12.xml"/><Relationship Id="rId4" Type="http://schemas.openxmlformats.org/officeDocument/2006/relationships/tags" Target="../tags/tag1739.xml"/><Relationship Id="rId3" Type="http://schemas.openxmlformats.org/officeDocument/2006/relationships/tags" Target="../tags/tag1738.xml"/><Relationship Id="rId2" Type="http://schemas.openxmlformats.org/officeDocument/2006/relationships/tags" Target="../tags/tag1737.xml"/><Relationship Id="rId1" Type="http://schemas.openxmlformats.org/officeDocument/2006/relationships/tags" Target="../tags/tag173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0.xml"/><Relationship Id="rId4" Type="http://schemas.openxmlformats.org/officeDocument/2006/relationships/tags" Target="../tags/tag1676.xml"/><Relationship Id="rId3" Type="http://schemas.openxmlformats.org/officeDocument/2006/relationships/tags" Target="../tags/tag1675.xml"/><Relationship Id="rId2" Type="http://schemas.openxmlformats.org/officeDocument/2006/relationships/tags" Target="../tags/tag1674.xml"/><Relationship Id="rId1" Type="http://schemas.openxmlformats.org/officeDocument/2006/relationships/tags" Target="../tags/tag167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8.xml"/><Relationship Id="rId3" Type="http://schemas.openxmlformats.org/officeDocument/2006/relationships/tags" Target="../tags/tag1679.xml"/><Relationship Id="rId2" Type="http://schemas.openxmlformats.org/officeDocument/2006/relationships/tags" Target="../tags/tag1678.xml"/><Relationship Id="rId1" Type="http://schemas.openxmlformats.org/officeDocument/2006/relationships/tags" Target="../tags/tag167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6.xml"/><Relationship Id="rId4" Type="http://schemas.openxmlformats.org/officeDocument/2006/relationships/tags" Target="../tags/tag1683.xml"/><Relationship Id="rId3" Type="http://schemas.openxmlformats.org/officeDocument/2006/relationships/tags" Target="../tags/tag1682.xml"/><Relationship Id="rId2" Type="http://schemas.openxmlformats.org/officeDocument/2006/relationships/tags" Target="../tags/tag1681.xml"/><Relationship Id="rId1" Type="http://schemas.openxmlformats.org/officeDocument/2006/relationships/tags" Target="../tags/tag168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8.xml"/><Relationship Id="rId3" Type="http://schemas.openxmlformats.org/officeDocument/2006/relationships/tags" Target="../tags/tag1686.xml"/><Relationship Id="rId2" Type="http://schemas.openxmlformats.org/officeDocument/2006/relationships/tags" Target="../tags/tag1685.xml"/><Relationship Id="rId1" Type="http://schemas.openxmlformats.org/officeDocument/2006/relationships/tags" Target="../tags/tag168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8.xml"/><Relationship Id="rId3" Type="http://schemas.openxmlformats.org/officeDocument/2006/relationships/tags" Target="../tags/tag1689.xml"/><Relationship Id="rId2" Type="http://schemas.openxmlformats.org/officeDocument/2006/relationships/tags" Target="../tags/tag1688.xml"/><Relationship Id="rId1" Type="http://schemas.openxmlformats.org/officeDocument/2006/relationships/tags" Target="../tags/tag168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8.xml"/><Relationship Id="rId3" Type="http://schemas.openxmlformats.org/officeDocument/2006/relationships/tags" Target="../tags/tag1692.xml"/><Relationship Id="rId2" Type="http://schemas.openxmlformats.org/officeDocument/2006/relationships/tags" Target="../tags/tag1691.xml"/><Relationship Id="rId1" Type="http://schemas.openxmlformats.org/officeDocument/2006/relationships/tags" Target="../tags/tag169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8.xml"/><Relationship Id="rId3" Type="http://schemas.openxmlformats.org/officeDocument/2006/relationships/tags" Target="../tags/tag1695.xml"/><Relationship Id="rId2" Type="http://schemas.openxmlformats.org/officeDocument/2006/relationships/tags" Target="../tags/tag1694.xml"/><Relationship Id="rId1" Type="http://schemas.openxmlformats.org/officeDocument/2006/relationships/tags" Target="../tags/tag16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第二届领袖峰会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The 2nd Leadership Summit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 fontScale="70000"/>
          </a:bodyPr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accent1"/>
                </a:solidFill>
                <a:sym typeface="Arial" panose="020B0604020202020204" pitchFamily="34" charset="0"/>
              </a:rPr>
              <a:t>舟山绿城育华（国际）学校</a:t>
            </a:r>
            <a:endParaRPr lang="zh-CN" altLang="en-US" sz="1000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 dirty="0">
                <a:solidFill>
                  <a:schemeClr val="accent1"/>
                </a:solidFill>
                <a:sym typeface="Arial" panose="020B0604020202020204" pitchFamily="34" charset="0"/>
              </a:rPr>
              <a:t>Zhoushan Greentown Yuhua (International) School</a:t>
            </a:r>
            <a:endParaRPr lang="en-US" altLang="zh-CN" sz="10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05 Fingerboard Answer</a:t>
            </a:r>
            <a:endParaRPr lang="en-US" altLang="zh-CN" sz="40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1.You have to choose a teammate you trust.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2.He/she will answer the questions for you.And you just stand on the fingerboard.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3.If he/she gets enough score, you will have more boards to stand.Otherwise you will have less boards.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1.你必须选择一个你信任的队友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2.他/她会为你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们</a:t>
            </a: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回答问题。而其余同学则站在指压板上。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3.如果他/她得到足够的分数，你将有更多的板子可以站立。否则，你们将有更少的板子。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06 Tongue Twister Microphone</a:t>
            </a:r>
            <a:endParaRPr lang="en-US" altLang="zh-CN" sz="40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1.The students will sit in lines.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2.The first one will read a tongue twister first(don't let the rest of the students know it)then tell the next one,and keep going until the last student tells the tongue twister.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3.If the last one is close enough to the original version than you pass.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1.学生们将排成一行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2.第一个学生将先读一个绕口令（不要让其他学生知道），然后告诉下一个，并继续进行，直到最后一个学生说出绕口令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3.如果最后一个离原文足够近，你们就能通过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dk1">
                    <a:lumMod val="75000"/>
                    <a:lumOff val="25000"/>
                  </a:schemeClr>
                </a:solidFill>
              </a:rPr>
              <a:t>Enjoy a wonderful morning!</a:t>
            </a:r>
            <a:endParaRPr lang="zh-CN" altLang="en-US" sz="3200" dirty="0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享受美好的上午吧！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dk1">
                    <a:lumMod val="75000"/>
                    <a:lumOff val="25000"/>
                  </a:schemeClr>
                </a:solidFill>
              </a:rPr>
              <a:t>欢迎回来！</a:t>
            </a:r>
            <a:endParaRPr lang="en-US" altLang="zh-CN" sz="3200" dirty="0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Welcome back!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/>
          </a:bodyPr>
          <a:p>
            <a:pPr marL="0" algn="ctr">
              <a:buNone/>
            </a:pPr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20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小组汇报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p>
            <a:r>
              <a:rPr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Group Report</a:t>
            </a:r>
            <a:endParaRPr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</a:rPr>
              <a:t>THANKS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819168" y="5233704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点击此处添加正文，文字是您思想的提炼，为了演示发布的良好效果，请言简意赅的阐述您的观点。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819803" y="4403057"/>
            <a:ext cx="10973399" cy="56514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rmAutofit fontScale="95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1215" y="495935"/>
            <a:ext cx="10529570" cy="3276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</a:t>
            </a:r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内容占位符 7" descr="图片1"/>
          <p:cNvPicPr>
            <a:picLocks noGrp="1" noChangeAspect="1"/>
          </p:cNvPicPr>
          <p:nvPr>
            <p:ph sz="quarter" idx="14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67045" y="1149350"/>
            <a:ext cx="5547360" cy="432816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单击此处添加标题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图片2"/>
          <p:cNvPicPr>
            <a:picLocks noGrp="1" noChangeAspect="1"/>
          </p:cNvPicPr>
          <p:nvPr>
            <p:ph sz="quarter" idx="14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2775" y="2886075"/>
            <a:ext cx="10965815" cy="327406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点击此处添加正文，文字是您思炼，为了演示发布的良好效果，请言简意赅的阐述您的观点。点击此处添加正文，文字是您思想的提炼，请言简意赅的阐述您的观点。</a:t>
            </a:r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单击此处添加标题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点击此处添加正文，文字是您思炼，为了演示发布的良好效果，请言简意赅的阐述您的观点。点击此处添加正文，文字是您思想的提炼，请言简意赅的阐述您的观点。</a:t>
            </a:r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内容占位符 6" descr="图片3"/>
          <p:cNvPicPr>
            <a:picLocks noGrp="1" noChangeAspect="1"/>
          </p:cNvPicPr>
          <p:nvPr>
            <p:ph sz="quarter" idx="13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4520" y="1683385"/>
            <a:ext cx="10990580" cy="320675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单击此处添加标题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 fontScale="97500"/>
          </a:bodyPr>
          <a:p>
            <a:pPr algn="ctr"/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20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介绍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Introducing Leadership Summit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5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点击此处添加正文，文字是您思炼，为了演示发布的良好效果。</a:t>
            </a:r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内容占位符 16" descr="图片4"/>
          <p:cNvPicPr>
            <a:picLocks noGrp="1" noChangeAspect="1"/>
          </p:cNvPicPr>
          <p:nvPr>
            <p:ph sz="quarter" idx="13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9755" y="1666240"/>
            <a:ext cx="5342255" cy="2886710"/>
          </a:xfrm>
          <a:prstGeom prst="rect">
            <a:avLst/>
          </a:prstGeom>
        </p:spPr>
      </p:pic>
      <p:pic>
        <p:nvPicPr>
          <p:cNvPr id="18" name="内容占位符 17" descr="图片5"/>
          <p:cNvPicPr>
            <a:picLocks noGrp="1" noChangeAspect="1"/>
          </p:cNvPicPr>
          <p:nvPr>
            <p:ph sz="quarter" idx="14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69355" y="1663065"/>
            <a:ext cx="5313045" cy="2894330"/>
          </a:xfrm>
          <a:prstGeom prst="rect">
            <a:avLst/>
          </a:prstGeom>
        </p:spPr>
      </p:pic>
      <p:sp>
        <p:nvSpPr>
          <p:cNvPr id="15" name="文本占位符 14"/>
          <p:cNvSpPr>
            <a:spLocks noGrp="1"/>
          </p:cNvSpPr>
          <p:nvPr>
            <p:ph type="body" sz="quarter" idx="16"/>
            <p:custDataLst>
              <p:tags r:id="rId6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点击此处添加正文，文字是您思炼，为了演示发布的良好效果。</a:t>
            </a:r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标题 1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单击此处添加标题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8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 fontScale="97500"/>
          </a:bodyPr>
          <a:lstStyle/>
          <a:p>
            <a:pPr algn="ctr"/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20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单击此处添加标题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点击此处添加正文，文字是您思炼，为了演示发布的良好效果，请言简意赅的阐述您的观点。点击此处添加正文，请言简意赅的阐述您的观点。</a:t>
            </a:r>
            <a:endParaRPr lang="zh-CN" altLang="en-US" dirty="0"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 fontScale="97500"/>
          </a:bodyPr>
          <a:p>
            <a:pPr marL="0" algn="ctr">
              <a:buNone/>
            </a:pPr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20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公布主题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676775" y="3102610"/>
            <a:ext cx="6369050" cy="1400810"/>
          </a:xfrm>
        </p:spPr>
        <p:txBody>
          <a:bodyPr/>
          <a:p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P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ublish the theme of this year's Leadership Summit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sym typeface="Arial" panose="020B0604020202020204" pitchFamily="34" charset="0"/>
              </a:rPr>
              <a:t>全球抗疫,勠力同心</a:t>
            </a:r>
            <a:endParaRPr lang="zh-CN" altLang="en-US" sz="40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20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1.公共卫生与公民责任</a:t>
            </a:r>
            <a:endParaRPr lang="zh-CN" altLang="en-US" sz="2000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20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2.后疫情时代下的危与机</a:t>
            </a:r>
            <a:endParaRPr lang="zh-CN" altLang="en-US" sz="2000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 fontScale="97500"/>
          </a:bodyPr>
          <a:p>
            <a:pPr marL="0" algn="ctr">
              <a:buNone/>
            </a:pPr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20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破冰活动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I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ntroduce the ice breaking activities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01 Everyone is a Liar</a:t>
            </a:r>
            <a:endParaRPr lang="en-US" altLang="zh-CN" sz="40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First, a student writes three statements about herself/himself on whiteboard. Two statements are true, and one is a lie. 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Then, invite others to ask "lie detector" questions to get information in order to determine which statement is false.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At last, other students vote on which statement is a lie.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1.一名学生在白板上写三条关于自己的陈述。两种说法是正确的，一条是谎言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2.邀请其他学生问问题以获取信息，从而确定哪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陈述是错误的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3.其他学生投票决定哪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陈述是谎言。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公布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哪些是真的，哪些是假的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02 Ball Challenge</a:t>
            </a:r>
            <a:endParaRPr lang="en-US" altLang="zh-CN" sz="40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First, you have 3 minutes to know each other. Then sit into a circle.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The first person will describe one of his teammates. After describing, 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the person who he/she described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will 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took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the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”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ball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”.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1.你们有3分钟的时间互相了解。然后坐成一个圆圈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2.第一个人将描述他的一个队友。描述后，他/她描述的人将接过“球”。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03 The Wind Blows</a:t>
            </a:r>
            <a:endParaRPr lang="en-US" altLang="zh-CN" sz="40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1.Each of you will have a seat except a lucky person.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2.Then the lucky one will say one thing in common. Such as “The ones with green jumpers”. And the qualified person must stand up and look for another seat. 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1.除了一个”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幸运儿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“</a:t>
            </a: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，你们每个人都有一个座位。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2.这个”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幸运儿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“</a:t>
            </a: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会说一个共同点。比如“那些穿绿色冲锋衣的”。符合条件的人必须站起来寻找另一个座位。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04 Passions Tic Tac Toe</a:t>
            </a:r>
            <a:endParaRPr lang="en-US" altLang="zh-CN" sz="40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1.You just fill in the spaces according to your preference.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 Then you walk around the room and find the same passion listed in both grids, ask them to sign for each other in the appropriate square.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1.你只需根据自己的喜好填空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2.然后在房间里走来走去，如果你发现有人和你填了同样的格子，请他们在相应的方框里签名。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0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0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0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0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0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0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0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0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0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0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0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0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0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0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5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2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2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8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3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5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6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6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3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6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6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667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668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66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6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7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67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16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6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7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79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16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6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8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86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89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92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95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98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01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4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4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04.xml><?xml version="1.0" encoding="utf-8"?>
<p:tagLst xmlns:p="http://schemas.openxmlformats.org/presentationml/2006/main">
  <p:tag name="KSO_WM_SLIDE_ID" val="custom20206915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4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4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07.xml><?xml version="1.0" encoding="utf-8"?>
<p:tagLst xmlns:p="http://schemas.openxmlformats.org/presentationml/2006/main">
  <p:tag name="KSO_WM_SLIDE_ID" val="custom20206915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70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17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1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</p:tagLst>
</file>

<file path=ppt/tags/tag1713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1714.xml><?xml version="1.0" encoding="utf-8"?>
<p:tagLst xmlns:p="http://schemas.openxmlformats.org/presentationml/2006/main">
  <p:tag name="KSO_WM_UNIT_SUBTYPE" val="a"/>
  <p:tag name="KSO_WM_UNIT_NOCLEAR" val="0"/>
  <p:tag name="KSO_WM_UNIT_VALUE" val="9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8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TEXT_FILL_FORE_SCHEMECOLOR_INDEX_BRIGHTNESS" val="0.15"/>
  <p:tag name="KSO_WM_UNIT_TEXT_FILL_FORE_SCHEMECOLOR_INDEX" val="13"/>
  <p:tag name="KSO_WM_UNIT_TEXT_FILL_TYPE" val="1"/>
</p:tagLst>
</file>

<file path=ppt/tags/tag17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8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716.xml><?xml version="1.0" encoding="utf-8"?>
<p:tagLst xmlns:p="http://schemas.openxmlformats.org/presentationml/2006/main">
  <p:tag name="KSO_WM_UNIT_VALUE" val="909*292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6915_8*d*1"/>
  <p:tag name="KSO_WM_TEMPLATE_CATEGORY" val="custom"/>
  <p:tag name="KSO_WM_TEMPLATE_INDEX" val="20206915"/>
  <p:tag name="KSO_WM_UNIT_SUPPORT_UNIT_TYPE" val="[&quot;d&quot;]"/>
  <p:tag name="KSO_WM_UNIT_LAYERLEVEL" val="1"/>
  <p:tag name="KSO_WM_TAG_VERSION" val="1.0"/>
  <p:tag name="KSO_WM_BEAUTIFY_FLAG" val="#wm#"/>
</p:tagLst>
</file>

<file path=ppt/tags/tag1717.xml><?xml version="1.0" encoding="utf-8"?>
<p:tagLst xmlns:p="http://schemas.openxmlformats.org/presentationml/2006/main">
  <p:tag name="KSO_WM_SLIDE_ID" val="custom20206915_8"/>
  <p:tag name="KSO_WM_TEMPLATE_SUBCATEGORY" val="0"/>
  <p:tag name="KSO_WM_TEMPLATE_MASTER_TYPE" val="1"/>
  <p:tag name="KSO_WM_TEMPLATE_COLOR_TYPE" val="1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6915"/>
  <p:tag name="KSO_WM_SLIDE_LAYOUT" val="a_d_f"/>
  <p:tag name="KSO_WM_SLIDE_LAYOUT_CNT" val="1_1_1"/>
  <p:tag name="KSO_WM_SLIDE_TYPE" val="text"/>
  <p:tag name="KSO_WM_SLIDE_SUBTYPE" val="picTxt"/>
  <p:tag name="KSO_WM_SLIDE_SIZE" val="864*455"/>
  <p:tag name="KSO_WM_SLIDE_POSITION" val="64*39"/>
</p:tagLst>
</file>

<file path=ppt/tags/tag1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1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19.xml><?xml version="1.0" encoding="utf-8"?>
<p:tagLst xmlns:p="http://schemas.openxmlformats.org/presentationml/2006/main">
  <p:tag name="REFSHAPE" val="831089428"/>
  <p:tag name="KSO_WM_UNIT_PLACING_PICTURE_USER_VIEWPORT" val="{&quot;height&quot;:6816,&quot;width&quot;:8736}"/>
  <p:tag name="KSO_WM_UNIT_HIGHLIGHT" val="0"/>
  <p:tag name="KSO_WM_UNIT_COMPATIBLE" val="0"/>
  <p:tag name="KSO_WM_UNIT_DIAGRAM_ISNUMVISUAL" val="0"/>
  <p:tag name="KSO_WM_UNIT_DIAGRAM_ISREFERUNIT" val="0"/>
  <p:tag name="KSO_WM_UNIT_ID" val="custom20206915_10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1201*1540"/>
  <p:tag name="KSO_WM_UNIT_TYPE" val="d"/>
  <p:tag name="KSO_WM_UNIT_INDEX" val="1"/>
  <p:tag name="KSO_WM_UNIT_SUPPORT_UNIT_TYPE" val="[&quot;d&quot;]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1721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1722.xml><?xml version="1.0" encoding="utf-8"?>
<p:tagLst xmlns:p="http://schemas.openxmlformats.org/presentationml/2006/main">
  <p:tag name="REFSHAPE" val="856448060"/>
  <p:tag name="KSO_WM_UNIT_PLACING_PICTURE_USER_VIEWPORT" val="{&quot;height&quot;:5156,&quot;width&quot;:17269}"/>
  <p:tag name="KSO_WM_UNIT_HIGHLIGHT" val="0"/>
  <p:tag name="KSO_WM_UNIT_COMPATIBLE" val="0"/>
  <p:tag name="KSO_WM_UNIT_DIAGRAM_ISNUMVISUAL" val="0"/>
  <p:tag name="KSO_WM_UNIT_DIAGRAM_ISREFERUNIT" val="0"/>
  <p:tag name="KSO_WM_UNIT_ID" val="custom20206915_11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909*3044"/>
  <p:tag name="KSO_WM_UNIT_TYPE" val="d"/>
  <p:tag name="KSO_WM_UNIT_INDEX" val="1"/>
  <p:tag name="KSO_WM_UNIT_SUPPORT_UNIT_TYPE" val="[&quot;d&quot;]"/>
</p:tagLst>
</file>

<file path=ppt/tags/tag1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10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25.xml><?xml version="1.0" encoding="utf-8"?>
<p:tagLst xmlns:p="http://schemas.openxmlformats.org/presentationml/2006/main">
  <p:tag name="KSO_WM_SLIDE_ID" val="custom20206915_11"/>
  <p:tag name="KSO_WM_TEMPLATE_SUBCATEGORY" val="0"/>
  <p:tag name="KSO_WM_TEMPLATE_MASTER_TYPE" val="1"/>
  <p:tag name="KSO_WM_TEMPLATE_COLOR_TYPE" val="1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64*423"/>
  <p:tag name="KSO_WM_SLIDE_POSITION" val="48*61"/>
  <p:tag name="KSO_WM_SLIDE_LAYOUT" val="a_d_f"/>
  <p:tag name="KSO_WM_SLIDE_LAYOUT_CNT" val="1_1_1"/>
</p:tagLst>
</file>

<file path=ppt/tags/tag1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2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159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2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890*3051"/>
  <p:tag name="KSO_WM_UNIT_TYPE" val="d"/>
  <p:tag name="KSO_WM_UNIT_INDEX" val="1"/>
  <p:tag name="KSO_WM_UNIT_SUPPORT_UNIT_TYPE" val="[&quot;d&quot;]"/>
</p:tagLst>
</file>

<file path=ppt/tags/tag1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2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UNIT_PRESET_TEXT" val="单击此处添加标题"/>
</p:tagLst>
</file>

<file path=ppt/tags/tag1729.xml><?xml version="1.0" encoding="utf-8"?>
<p:tagLst xmlns:p="http://schemas.openxmlformats.org/presentationml/2006/main">
  <p:tag name="KSO_WM_SLIDE_ID" val="custom20206915_12"/>
  <p:tag name="KSO_WM_TEMPLATE_SUBCATEGORY" val="0"/>
  <p:tag name="KSO_WM_TEMPLATE_MASTER_TYPE" val="1"/>
  <p:tag name="KSO_WM_TEMPLATE_COLOR_TYPE" val="1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66*434"/>
  <p:tag name="KSO_WM_SLIDE_POSITION" val="46*52"/>
  <p:tag name="KSO_WM_SLIDE_LAYOUT" val="a_d_f"/>
  <p:tag name="KSO_WM_SLIDE_LAYOUT_CNT" val="1_1_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TYPE" val="f"/>
  <p:tag name="KSO_WM_UNIT_INDEX" val="1"/>
  <p:tag name="KSO_WM_UNIT_PRESET_TEXT" val="点击此处添加正文，文字是您思炼，为了演示发布的良好效果。"/>
  <p:tag name="KSO_WM_UNIT_TEXT_FILL_FORE_SCHEMECOLOR_INDEX_BRIGHTNESS" val="0.25"/>
  <p:tag name="KSO_WM_UNIT_TEXT_FILL_FORE_SCHEMECOLOR_INDEX" val="13"/>
  <p:tag name="KSO_WM_UNIT_TEXT_FILL_TYPE" val="1"/>
</p:tagLst>
</file>

<file path=ppt/tags/tag1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801*1483"/>
  <p:tag name="KSO_WM_UNIT_TYPE" val="d"/>
  <p:tag name="KSO_WM_UNIT_INDEX" val="1"/>
  <p:tag name="KSO_WM_UNIT_SUPPORT_UNIT_TYPE" val="[&quot;d&quot;]"/>
</p:tagLst>
</file>

<file path=ppt/tags/tag1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d*2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803*1475"/>
  <p:tag name="KSO_WM_UNIT_TYPE" val="d"/>
  <p:tag name="KSO_WM_UNIT_INDEX" val="2"/>
  <p:tag name="KSO_WM_UNIT_SUPPORT_UNIT_TYPE" val="[&quot;d&quot;]"/>
</p:tagLst>
</file>

<file path=ppt/tags/tag1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f*2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TYPE" val="f"/>
  <p:tag name="KSO_WM_UNIT_INDEX" val="2"/>
  <p:tag name="KSO_WM_UNIT_PRESET_TEXT" val="点击此处添加正文，文字是您思炼，为了演示发布的良好效果。"/>
  <p:tag name="KSO_WM_UNIT_TEXT_FILL_FORE_SCHEMECOLOR_INDEX_BRIGHTNESS" val="0.25"/>
  <p:tag name="KSO_WM_UNIT_TEXT_FILL_FORE_SCHEMECOLOR_INDEX" val="13"/>
  <p:tag name="KSO_WM_UNIT_TEXT_FILL_TYPE" val="1"/>
</p:tagLst>
</file>

<file path=ppt/tags/tag17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42"/>
  <p:tag name="KSO_WM_UNIT_TYPE" val="a"/>
  <p:tag name="KSO_WM_UNIT_INDEX" val="1"/>
  <p:tag name="KSO_WM_UNIT_PRESET_TEXT" val="单击此处添加标题"/>
</p:tagLst>
</file>

<file path=ppt/tags/tag1735.xml><?xml version="1.0" encoding="utf-8"?>
<p:tagLst xmlns:p="http://schemas.openxmlformats.org/presentationml/2006/main">
  <p:tag name="KSO_WM_SLIDE_ID" val="custom20206915_13"/>
  <p:tag name="KSO_WM_TEMPLATE_SUBCATEGORY" val="0"/>
  <p:tag name="KSO_WM_TEMPLATE_MASTER_TYPE" val="1"/>
  <p:tag name="KSO_WM_TEMPLATE_COLOR_TYPE" val="1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69*425"/>
  <p:tag name="KSO_WM_SLIDE_POSITION" val="45*15"/>
  <p:tag name="KSO_WM_SLIDE_LAYOUT" val="a_d_f"/>
  <p:tag name="KSO_WM_SLIDE_LAYOUT_CNT" val="1_2_2"/>
</p:tagLst>
</file>

<file path=ppt/tags/tag173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17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7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</p:tagLst>
</file>

<file path=ppt/tags/tag173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3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3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3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4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4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4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5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6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6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7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7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7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7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7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7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7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7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7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7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8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8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8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9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8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8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8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9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9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9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9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9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9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9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9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2820</Words>
  <Application>WPS 演示</Application>
  <PresentationFormat>宽屏</PresentationFormat>
  <Paragraphs>123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宋体</vt:lpstr>
      <vt:lpstr>Wingdings</vt:lpstr>
      <vt:lpstr>Arial Unicode MS</vt:lpstr>
      <vt:lpstr>Calibri</vt:lpstr>
      <vt:lpstr>微软雅黑</vt:lpstr>
      <vt:lpstr>Segoe UI</vt:lpstr>
      <vt:lpstr>Times New Roman</vt:lpstr>
      <vt:lpstr>Wingdings</vt:lpstr>
      <vt:lpstr>Office 主题</vt:lpstr>
      <vt:lpstr>3_Office 主题​​</vt:lpstr>
      <vt:lpstr>4_Office 主题​​</vt:lpstr>
      <vt:lpstr>6_Office 主题​​</vt:lpstr>
      <vt:lpstr>1_Office 主题​​</vt:lpstr>
      <vt:lpstr>5_Office 主题​​</vt:lpstr>
      <vt:lpstr>2_Office 主题​​</vt:lpstr>
      <vt:lpstr>7_Office 主题​​</vt:lpstr>
      <vt:lpstr>8_Office 主题​​</vt:lpstr>
      <vt:lpstr>10_Office 主题​​</vt:lpstr>
      <vt:lpstr>11_Office 主题​​</vt:lpstr>
      <vt:lpstr>9_Office 主题​​</vt:lpstr>
      <vt:lpstr>13_Office 主题​​</vt:lpstr>
      <vt:lpstr>12_Office 主题​​</vt:lpstr>
      <vt:lpstr>第二届领袖峰会</vt:lpstr>
      <vt:lpstr>介绍</vt:lpstr>
      <vt:lpstr>公布主题</vt:lpstr>
      <vt:lpstr>全球抗疫,勠力同心</vt:lpstr>
      <vt:lpstr>破冰活动</vt:lpstr>
      <vt:lpstr>全球抗疫,勠力同心</vt:lpstr>
      <vt:lpstr>01 Everyone is a Liar</vt:lpstr>
      <vt:lpstr>02 Ball Challenge</vt:lpstr>
      <vt:lpstr>03 The Wind Blows</vt:lpstr>
      <vt:lpstr>04 Passions Tic Tac Toe</vt:lpstr>
      <vt:lpstr>05 Fingerboard Answer</vt:lpstr>
      <vt:lpstr>单击此处添加标题</vt:lpstr>
      <vt:lpstr>享受美好的上午吧！</vt:lpstr>
      <vt:lpstr>破冰活动</vt:lpstr>
      <vt:lpstr>THANKS</vt:lpstr>
      <vt:lpstr>PowerPoint 演示文稿</vt:lpstr>
      <vt:lpstr>单击此处添加标题</vt:lpstr>
      <vt:lpstr>单击此处添加标题</vt:lpstr>
      <vt:lpstr>单击此处添加标题</vt:lpstr>
      <vt:lpstr>单击此处添加标题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GLgele</cp:lastModifiedBy>
  <cp:revision>12</cp:revision>
  <dcterms:created xsi:type="dcterms:W3CDTF">2021-10-25T13:52:28Z</dcterms:created>
  <dcterms:modified xsi:type="dcterms:W3CDTF">2021-10-26T14:22:24Z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DB08A628B4874C2BA123501DFB4FFCD1</vt:lpwstr>
  </property>
  <property fmtid="{D5CDD505-2E9C-101B-9397-08002B2CF9AE}" pid="3" name="KSOProductBuildVer">
    <vt:lpwstr>2052-11.1.0.10938</vt:lpwstr>
  </property>
</Properties>
</file>