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59" r:id="rId8"/>
    <p:sldId id="260" r:id="rId9"/>
    <p:sldId id="268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9CB3-6673-4613-99A0-A257C5E0AB6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412461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your base component – this is your app host</a:t>
            </a:r>
          </a:p>
          <a:p>
            <a:r>
              <a:rPr lang="en-US" dirty="0"/>
              <a:t>Add it to your index.html page</a:t>
            </a:r>
          </a:p>
          <a:p>
            <a:r>
              <a:rPr lang="en-US" dirty="0"/>
              <a:t>Bootstrap it!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92" y="4001294"/>
            <a:ext cx="9686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setting up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“main”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container (index.html)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proper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your module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app!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US" dirty="0"/>
              <a:t>Angular 1 – started in 2009</a:t>
            </a:r>
          </a:p>
          <a:p>
            <a:r>
              <a:rPr lang="en-US" dirty="0"/>
              <a:t>Hugely popular – won the initial “SPA war”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9" y="2562225"/>
            <a:ext cx="79152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2" y="5388769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Announced in 2014</a:t>
            </a:r>
          </a:p>
          <a:p>
            <a:r>
              <a:rPr lang="en-US" dirty="0"/>
              <a:t>Shook the boat quite a bit</a:t>
            </a:r>
          </a:p>
          <a:p>
            <a:r>
              <a:rPr lang="en-US" dirty="0"/>
              <a:t>Lots of big changes</a:t>
            </a:r>
          </a:p>
          <a:p>
            <a:r>
              <a:rPr lang="en-US" dirty="0"/>
              <a:t>Lots of initial pushback</a:t>
            </a:r>
          </a:p>
        </p:txBody>
      </p:sp>
    </p:spTree>
    <p:extLst>
      <p:ext uri="{BB962C8B-B14F-4D97-AF65-F5344CB8AC3E}">
        <p14:creationId xmlns:p14="http://schemas.microsoft.com/office/powerpoint/2010/main" val="11638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2 - What’s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to components</a:t>
            </a:r>
          </a:p>
          <a:p>
            <a:pPr lvl="1"/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!  Yay!</a:t>
            </a:r>
          </a:p>
          <a:p>
            <a:r>
              <a:rPr lang="en-US" dirty="0"/>
              <a:t>Digest loop to unidirectional data flow</a:t>
            </a:r>
          </a:p>
          <a:p>
            <a:r>
              <a:rPr lang="en-US" dirty="0"/>
              <a:t>Two-way data binding to… unidirectional data flow</a:t>
            </a:r>
          </a:p>
          <a:p>
            <a:r>
              <a:rPr lang="en-US" dirty="0"/>
              <a:t>Native event/property binding</a:t>
            </a:r>
          </a:p>
          <a:p>
            <a:pPr lvl="1"/>
            <a:r>
              <a:rPr lang="en-US" dirty="0"/>
              <a:t>Way fewer custom directives</a:t>
            </a:r>
          </a:p>
          <a:p>
            <a:pPr lvl="1"/>
            <a:r>
              <a:rPr lang="en-US" dirty="0"/>
              <a:t>Binding directly to DOM properties/events</a:t>
            </a:r>
          </a:p>
          <a:p>
            <a:r>
              <a:rPr lang="en-US" dirty="0"/>
              <a:t>Simplified service model</a:t>
            </a:r>
          </a:p>
          <a:p>
            <a:r>
              <a:rPr lang="en-US" dirty="0"/>
              <a:t>Easier to understand. Flatter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1127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– What stayed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syntax is very similar</a:t>
            </a:r>
          </a:p>
          <a:p>
            <a:pPr lvl="1"/>
            <a:r>
              <a:rPr lang="en-US" dirty="0"/>
              <a:t>One-way data binding via interpolation {{ }}</a:t>
            </a:r>
          </a:p>
          <a:p>
            <a:pPr lvl="1"/>
            <a:r>
              <a:rPr lang="en-US" dirty="0"/>
              <a:t>Still use directives in the same way</a:t>
            </a:r>
          </a:p>
          <a:p>
            <a:r>
              <a:rPr lang="en-US" dirty="0"/>
              <a:t>Dependency injection is still used</a:t>
            </a:r>
          </a:p>
          <a:p>
            <a:r>
              <a:rPr lang="en-US" dirty="0"/>
              <a:t>Directives and components… </a:t>
            </a:r>
            <a:r>
              <a:rPr lang="en-US" dirty="0" err="1"/>
              <a:t>kinda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Used to modify behavior of DOM elements</a:t>
            </a:r>
          </a:p>
          <a:p>
            <a:r>
              <a:rPr lang="en-US" dirty="0"/>
              <a:t>There are also structural directives and attribute directives</a:t>
            </a:r>
          </a:p>
          <a:p>
            <a:r>
              <a:rPr lang="en-US" dirty="0"/>
              <a:t>Here is an attribute directive (from angular.io)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Structural directives can add/remove DOM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1" y="3275353"/>
            <a:ext cx="6632084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dirty="0"/>
              <a:t>Components are directives with a template</a:t>
            </a:r>
          </a:p>
          <a:p>
            <a:r>
              <a:rPr lang="en-US" dirty="0"/>
              <a:t>Angular 2 apps are built with components</a:t>
            </a:r>
          </a:p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they’re just classes with the Component decorator</a:t>
            </a:r>
          </a:p>
          <a:p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, no more </a:t>
            </a:r>
            <a:r>
              <a:rPr lang="en-US" dirty="0">
                <a:latin typeface="Consolas" panose="020B0609020204030204" pitchFamily="49" charset="0"/>
              </a:rPr>
              <a:t>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34" y="3704082"/>
            <a:ext cx="7991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scope is much easier to understand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transclusion</a:t>
            </a:r>
            <a:r>
              <a:rPr lang="en-US" dirty="0"/>
              <a:t>, isolate scope, etc.</a:t>
            </a:r>
          </a:p>
          <a:p>
            <a:pPr lvl="1"/>
            <a:r>
              <a:rPr lang="en-US" dirty="0"/>
              <a:t>Functions/properties are bound directly from component</a:t>
            </a:r>
          </a:p>
          <a:p>
            <a:r>
              <a:rPr lang="en-US" dirty="0"/>
              <a:t>Encapsulated</a:t>
            </a:r>
          </a:p>
          <a:p>
            <a:pPr lvl="1"/>
            <a:r>
              <a:rPr lang="en-US" dirty="0"/>
              <a:t>Example: styling applied directly to component isn’t exposed out</a:t>
            </a:r>
          </a:p>
        </p:txBody>
      </p:sp>
    </p:spTree>
    <p:extLst>
      <p:ext uri="{BB962C8B-B14F-4D97-AF65-F5344CB8AC3E}">
        <p14:creationId xmlns:p14="http://schemas.microsoft.com/office/powerpoint/2010/main" val="35227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class</a:t>
            </a:r>
          </a:p>
          <a:p>
            <a:r>
              <a:rPr lang="en-US" dirty="0"/>
              <a:t>Import the Component decorator</a:t>
            </a:r>
          </a:p>
          <a:p>
            <a:r>
              <a:rPr lang="en-US" dirty="0"/>
              <a:t>Add a template and </a:t>
            </a:r>
            <a:r>
              <a:rPr lang="en-US"/>
              <a:t>a selector</a:t>
            </a:r>
          </a:p>
        </p:txBody>
      </p:sp>
    </p:spTree>
    <p:extLst>
      <p:ext uri="{BB962C8B-B14F-4D97-AF65-F5344CB8AC3E}">
        <p14:creationId xmlns:p14="http://schemas.microsoft.com/office/powerpoint/2010/main" val="268543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 to Angular 2</vt:lpstr>
      <vt:lpstr>History lesson</vt:lpstr>
      <vt:lpstr>Angular 2</vt:lpstr>
      <vt:lpstr>Angular 1 to 2 - What’s changed?</vt:lpstr>
      <vt:lpstr>Angular 1 to 2 – What stayed the same?</vt:lpstr>
      <vt:lpstr>Directives</vt:lpstr>
      <vt:lpstr>Components</vt:lpstr>
      <vt:lpstr>Components, cont’d</vt:lpstr>
      <vt:lpstr>Declaring a component</vt:lpstr>
      <vt:lpstr>Running your app</vt:lpstr>
      <vt:lpstr>Steps to setting up your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 2</dc:title>
  <dc:creator>Spencer Schneidenbach</dc:creator>
  <cp:lastModifiedBy>Spencer Schneidenbach</cp:lastModifiedBy>
  <cp:revision>16</cp:revision>
  <dcterms:created xsi:type="dcterms:W3CDTF">2016-05-16T03:24:42Z</dcterms:created>
  <dcterms:modified xsi:type="dcterms:W3CDTF">2016-05-18T04:21:45Z</dcterms:modified>
</cp:coreProperties>
</file>