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2" r:id="rId7"/>
    <p:sldId id="259" r:id="rId8"/>
    <p:sldId id="267" r:id="rId9"/>
    <p:sldId id="266" r:id="rId10"/>
    <p:sldId id="262" r:id="rId11"/>
    <p:sldId id="268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7696-DDD4-493F-8BC9-4D7917DB131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zWk7egAqwZOnGJF1xs50?p=pre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QA3f9Le5joCZtfEUuRP?p=preview" TargetMode="External"/><Relationship Id="rId2" Type="http://schemas.openxmlformats.org/officeDocument/2006/relationships/hyperlink" Target="http://plnkr.co/edit/rcKw7uAx785a0rbetdA0?p=pre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e0e6su5CHYrLmWgEElNF?p=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 and Templating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20467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()</a:t>
            </a:r>
          </a:p>
          <a:p>
            <a:r>
              <a:rPr lang="en-US" dirty="0"/>
              <a:t>Again, the power and convenience cannot be understated</a:t>
            </a:r>
          </a:p>
          <a:p>
            <a:r>
              <a:rPr lang="en-US" dirty="0"/>
              <a:t>Support for custom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4" y="3444875"/>
            <a:ext cx="8505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19040"/>
              </p:ext>
            </p:extLst>
          </p:nvPr>
        </p:nvGraphicFramePr>
        <p:xfrm>
          <a:off x="838200" y="3077376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3098381941"/>
                    </a:ext>
                  </a:extLst>
                </a:gridCol>
                <a:gridCol w="4581617">
                  <a:extLst>
                    <a:ext uri="{9D8B030D-6E8A-4147-A177-3AD203B41FA5}">
                      <a16:colId xmlns:a16="http://schemas.microsoft.com/office/drawing/2014/main" val="179715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9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2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essential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ngIf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Optionally renders an element based on the truthiness of an expression</a:t>
            </a:r>
          </a:p>
          <a:p>
            <a:pPr lvl="1"/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ngFor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Looping directive</a:t>
            </a:r>
          </a:p>
          <a:p>
            <a:pPr lvl="1"/>
            <a:r>
              <a:rPr lang="en-US" dirty="0"/>
              <a:t>Replaces </a:t>
            </a:r>
            <a:r>
              <a:rPr lang="en-US" dirty="0">
                <a:latin typeface="Consolas" panose="020B0609020204030204" pitchFamily="49" charset="0"/>
              </a:rPr>
              <a:t>ng-repeat </a:t>
            </a:r>
            <a:r>
              <a:rPr lang="en-US" dirty="0"/>
              <a:t>from Angular 1</a:t>
            </a:r>
          </a:p>
          <a:p>
            <a:pPr lvl="1"/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components, components…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in Angular 2 are awesome</a:t>
            </a:r>
          </a:p>
          <a:p>
            <a:r>
              <a:rPr lang="en-US" dirty="0"/>
              <a:t>Composable and easy to maintain</a:t>
            </a:r>
          </a:p>
          <a:p>
            <a:r>
              <a:rPr lang="en-US" dirty="0"/>
              <a:t>Lots of smaller components &gt; Fewer big components</a:t>
            </a:r>
          </a:p>
          <a:p>
            <a:r>
              <a:rPr lang="en-US" dirty="0"/>
              <a:t>Follow the Web Component ideal</a:t>
            </a:r>
          </a:p>
          <a:p>
            <a:pPr lvl="1"/>
            <a:r>
              <a:rPr lang="en-US" dirty="0"/>
              <a:t>Abstracting a large chunk of HTML into a single element</a:t>
            </a:r>
          </a:p>
          <a:p>
            <a:pPr lvl="1"/>
            <a:r>
              <a:rPr lang="en-US" dirty="0"/>
              <a:t>“Building blocks”</a:t>
            </a:r>
          </a:p>
          <a:p>
            <a:pPr lvl="1"/>
            <a:r>
              <a:rPr lang="en-US" dirty="0"/>
              <a:t>Functionality is fully encapsulated – expose only what needs exposing</a:t>
            </a:r>
          </a:p>
        </p:txBody>
      </p:sp>
    </p:spTree>
    <p:extLst>
      <p:ext uri="{BB962C8B-B14F-4D97-AF65-F5344CB8AC3E}">
        <p14:creationId xmlns:p14="http://schemas.microsoft.com/office/powerpoint/2010/main" val="18499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contain the HTML that is rendered by your component</a:t>
            </a:r>
          </a:p>
          <a:p>
            <a:r>
              <a:rPr lang="en-US" dirty="0"/>
              <a:t>Can be placed inline inside of Component declaration OR in a separate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945"/>
            <a:ext cx="8934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bind component to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expressions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syntax</a:t>
            </a:r>
          </a:p>
          <a:p>
            <a:r>
              <a:rPr lang="en-US" dirty="0"/>
              <a:t>Put your expression inside the brackets</a:t>
            </a:r>
          </a:p>
          <a:p>
            <a:r>
              <a:rPr lang="en-US" dirty="0"/>
              <a:t>Accepts non-side-effect-JavaScript (no new, assignments, etc.)</a:t>
            </a:r>
          </a:p>
          <a:p>
            <a:r>
              <a:rPr lang="en-US" dirty="0"/>
              <a:t>Best use case – bind pure properties to it when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4073525"/>
            <a:ext cx="8963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something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throw an error.  And this sucks -&gt;</a:t>
            </a:r>
          </a:p>
          <a:p>
            <a:r>
              <a:rPr lang="en-US" dirty="0"/>
              <a:t>Elvis to the rescue! </a:t>
            </a:r>
            <a:r>
              <a:rPr lang="en-US" sz="1600" dirty="0"/>
              <a:t>(…I don’t know why they call it the Elvis operator.  It’s called “monadic null checking”)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7" y="2487646"/>
            <a:ext cx="4333875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430173"/>
            <a:ext cx="538162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958" y="3696541"/>
            <a:ext cx="3905753" cy="79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5005388"/>
            <a:ext cx="4552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properties on the DOM model using []</a:t>
            </a:r>
          </a:p>
          <a:p>
            <a:r>
              <a:rPr lang="en-US" dirty="0"/>
              <a:t>The power and convenience of this cannot be understated!</a:t>
            </a:r>
          </a:p>
          <a:p>
            <a:r>
              <a:rPr lang="en-US" dirty="0"/>
              <a:t>Allows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become this: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162632" y="5355405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56" y="3372707"/>
            <a:ext cx="92011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4929188"/>
            <a:ext cx="46767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56" y="4981524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bind to attributes by using [attr.name]</a:t>
            </a:r>
          </a:p>
          <a:p>
            <a:r>
              <a:rPr lang="en-US" dirty="0"/>
              <a:t>Example: aria (accessibility) attributes don’t have DOM model property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29474"/>
              </p:ext>
            </p:extLst>
          </p:nvPr>
        </p:nvGraphicFramePr>
        <p:xfrm>
          <a:off x="1061545" y="2989901"/>
          <a:ext cx="993227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65">
                  <a:extLst>
                    <a:ext uri="{9D8B030D-6E8A-4147-A177-3AD203B41FA5}">
                      <a16:colId xmlns:a16="http://schemas.microsoft.com/office/drawing/2014/main" val="1750058579"/>
                    </a:ext>
                  </a:extLst>
                </a:gridCol>
                <a:gridCol w="4623646">
                  <a:extLst>
                    <a:ext uri="{9D8B030D-6E8A-4147-A177-3AD203B41FA5}">
                      <a16:colId xmlns:a16="http://schemas.microsoft.com/office/drawing/2014/main" val="1155676432"/>
                    </a:ext>
                  </a:extLst>
                </a:gridCol>
                <a:gridCol w="3142366">
                  <a:extLst>
                    <a:ext uri="{9D8B030D-6E8A-4147-A177-3AD203B41FA5}">
                      <a16:colId xmlns:a16="http://schemas.microsoft.com/office/drawing/2014/main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7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463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Components and Templating</vt:lpstr>
      <vt:lpstr>Components, components, components…</vt:lpstr>
      <vt:lpstr>Intro to Templates</vt:lpstr>
      <vt:lpstr>Ways to bind component to view</vt:lpstr>
      <vt:lpstr>Interpolated expressions</vt:lpstr>
      <vt:lpstr>Interpolated expressions, cont’d</vt:lpstr>
      <vt:lpstr>Property binding</vt:lpstr>
      <vt:lpstr>Property binding, cont’d</vt:lpstr>
      <vt:lpstr>Property binding, cont’d</vt:lpstr>
      <vt:lpstr>Event binding</vt:lpstr>
      <vt:lpstr>Event binding, cont’d</vt:lpstr>
      <vt:lpstr>ngModel</vt:lpstr>
      <vt:lpstr>Two essential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and Templating</dc:title>
  <dc:creator>Spencer Schneidenbach</dc:creator>
  <cp:lastModifiedBy>Spencer Schneidenbach</cp:lastModifiedBy>
  <cp:revision>24</cp:revision>
  <dcterms:created xsi:type="dcterms:W3CDTF">2016-05-16T05:02:53Z</dcterms:created>
  <dcterms:modified xsi:type="dcterms:W3CDTF">2016-05-18T04:24:05Z</dcterms:modified>
</cp:coreProperties>
</file>