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81662-9C0A-48C0-A204-71073CF7103A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CE0F-727B-44EF-9EC3-AAE95F4B7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839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81662-9C0A-48C0-A204-71073CF7103A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CE0F-727B-44EF-9EC3-AAE95F4B7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0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81662-9C0A-48C0-A204-71073CF7103A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CE0F-727B-44EF-9EC3-AAE95F4B7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61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81662-9C0A-48C0-A204-71073CF7103A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CE0F-727B-44EF-9EC3-AAE95F4B7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914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81662-9C0A-48C0-A204-71073CF7103A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CE0F-727B-44EF-9EC3-AAE95F4B7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34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81662-9C0A-48C0-A204-71073CF7103A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CE0F-727B-44EF-9EC3-AAE95F4B7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7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81662-9C0A-48C0-A204-71073CF7103A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CE0F-727B-44EF-9EC3-AAE95F4B7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46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81662-9C0A-48C0-A204-71073CF7103A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CE0F-727B-44EF-9EC3-AAE95F4B7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43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81662-9C0A-48C0-A204-71073CF7103A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CE0F-727B-44EF-9EC3-AAE95F4B7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83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81662-9C0A-48C0-A204-71073CF7103A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CE0F-727B-44EF-9EC3-AAE95F4B7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82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81662-9C0A-48C0-A204-71073CF7103A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ACE0F-727B-44EF-9EC3-AAE95F4B7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25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81662-9C0A-48C0-A204-71073CF7103A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ACE0F-727B-44EF-9EC3-AAE95F4B7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9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plnkr.co/edit/FmGIvwhD5nptPjyDCnBC?p=preview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Child components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Spencer Schneidenbach</a:t>
            </a:r>
          </a:p>
        </p:txBody>
      </p:sp>
    </p:spTree>
    <p:extLst>
      <p:ext uri="{BB962C8B-B14F-4D97-AF65-F5344CB8AC3E}">
        <p14:creationId xmlns:p14="http://schemas.microsoft.com/office/powerpoint/2010/main" val="1345700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@Input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Means of binding data from the parent to the child</a:t>
            </a:r>
          </a:p>
          <a:p>
            <a:r>
              <a:rPr lang="en-US" dirty="0"/>
              <a:t>Requires two steps</a:t>
            </a:r>
          </a:p>
          <a:p>
            <a:pPr lvl="1"/>
            <a:r>
              <a:rPr lang="en-US" dirty="0"/>
              <a:t>Add property to child and decorate it with @Input</a:t>
            </a:r>
          </a:p>
          <a:p>
            <a:pPr lvl="1"/>
            <a:r>
              <a:rPr lang="en-US" dirty="0"/>
              <a:t>Bind the parent property to the child using [] syntax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311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Add the input property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3881" y="1806170"/>
            <a:ext cx="960003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341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Bind the parent property to that property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929" y="2206979"/>
            <a:ext cx="100584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497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</a:t>
            </a:r>
            <a:r>
              <a:rPr lang="en-US" dirty="0" err="1"/>
              <a:t>walkin</a:t>
            </a:r>
            <a:r>
              <a:rPr lang="en-US" dirty="0"/>
              <a:t>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 back to the demo, Spencer</a:t>
            </a:r>
          </a:p>
        </p:txBody>
      </p:sp>
    </p:spTree>
    <p:extLst>
      <p:ext uri="{BB962C8B-B14F-4D97-AF65-F5344CB8AC3E}">
        <p14:creationId xmlns:p14="http://schemas.microsoft.com/office/powerpoint/2010/main" val="1014308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emitting and @Output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Parents can communicate with child components easily via input properties</a:t>
            </a:r>
          </a:p>
          <a:p>
            <a:r>
              <a:rPr lang="en-US" dirty="0"/>
              <a:t>How does the child communicate back up?</a:t>
            </a:r>
          </a:p>
          <a:p>
            <a:r>
              <a:rPr lang="en-US" dirty="0"/>
              <a:t>Simple: @Output properties and </a:t>
            </a:r>
            <a:r>
              <a:rPr lang="en-US" dirty="0" err="1"/>
              <a:t>EventEmitter</a:t>
            </a:r>
            <a:r>
              <a:rPr lang="en-US" dirty="0"/>
              <a:t>!</a:t>
            </a:r>
          </a:p>
          <a:p>
            <a:r>
              <a:rPr lang="en-US" dirty="0"/>
              <a:t>A little more to it than @Input properties, but very easy</a:t>
            </a:r>
          </a:p>
        </p:txBody>
      </p:sp>
    </p:spTree>
    <p:extLst>
      <p:ext uri="{BB962C8B-B14F-4D97-AF65-F5344CB8AC3E}">
        <p14:creationId xmlns:p14="http://schemas.microsoft.com/office/powerpoint/2010/main" val="1188502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involved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Import the </a:t>
            </a:r>
            <a:r>
              <a:rPr lang="en-US" dirty="0" err="1"/>
              <a:t>EventEmitter</a:t>
            </a:r>
            <a:r>
              <a:rPr lang="en-US" dirty="0"/>
              <a:t> and Output types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property to child of type </a:t>
            </a:r>
            <a:r>
              <a:rPr lang="en-US" dirty="0" err="1"/>
              <a:t>EventEmitter</a:t>
            </a:r>
            <a:r>
              <a:rPr lang="en-US" dirty="0"/>
              <a:t> decorated with @Output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subscriber function in parent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Bind subscriber function to event using () syntax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Emit an event!</a:t>
            </a:r>
          </a:p>
        </p:txBody>
      </p:sp>
    </p:spTree>
    <p:extLst>
      <p:ext uri="{BB962C8B-B14F-4D97-AF65-F5344CB8AC3E}">
        <p14:creationId xmlns:p14="http://schemas.microsoft.com/office/powerpoint/2010/main" val="131852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1 and 2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4254" y="1825625"/>
            <a:ext cx="904349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204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3 and 4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95583"/>
            <a:ext cx="10515600" cy="401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421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 – Emit your event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0263" y="1825625"/>
            <a:ext cx="761147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73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</a:t>
            </a:r>
            <a:r>
              <a:rPr lang="en-US" dirty="0" err="1"/>
              <a:t>walkin</a:t>
            </a:r>
            <a:r>
              <a:rPr lang="en-US" dirty="0"/>
              <a:t>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 back to </a:t>
            </a:r>
            <a:r>
              <a:rPr lang="en-US"/>
              <a:t>the demo again, </a:t>
            </a:r>
            <a:r>
              <a:rPr lang="en-US" dirty="0"/>
              <a:t>Spencer</a:t>
            </a:r>
          </a:p>
        </p:txBody>
      </p:sp>
    </p:spTree>
    <p:extLst>
      <p:ext uri="{BB962C8B-B14F-4D97-AF65-F5344CB8AC3E}">
        <p14:creationId xmlns:p14="http://schemas.microsoft.com/office/powerpoint/2010/main" val="1364568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child component?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child component is a component that exists within a component</a:t>
            </a:r>
          </a:p>
          <a:p>
            <a:r>
              <a:rPr lang="en-US" dirty="0"/>
              <a:t>I know, pretty stunning right?</a:t>
            </a:r>
          </a:p>
        </p:txBody>
      </p:sp>
    </p:spTree>
    <p:extLst>
      <p:ext uri="{BB962C8B-B14F-4D97-AF65-F5344CB8AC3E}">
        <p14:creationId xmlns:p14="http://schemas.microsoft.com/office/powerpoint/2010/main" val="1311503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Ok, well how do you make one?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Easy: you make a component!</a:t>
            </a:r>
          </a:p>
          <a:p>
            <a:r>
              <a:rPr lang="en-US" dirty="0"/>
              <a:t>Only a couple of steps to get it into a parent component</a:t>
            </a:r>
          </a:p>
        </p:txBody>
      </p:sp>
    </p:spTree>
    <p:extLst>
      <p:ext uri="{BB962C8B-B14F-4D97-AF65-F5344CB8AC3E}">
        <p14:creationId xmlns:p14="http://schemas.microsoft.com/office/powerpoint/2010/main" val="652560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Declare your component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9123" y="2030102"/>
            <a:ext cx="7553753" cy="233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788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Import it to your parent component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3625" y="1945008"/>
            <a:ext cx="752475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174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881049" cy="1325563"/>
          </a:xfrm>
        </p:spPr>
        <p:txBody>
          <a:bodyPr/>
          <a:lstStyle/>
          <a:p>
            <a:r>
              <a:rPr lang="en-US" dirty="0"/>
              <a:t>Step 3: Register it with your parent 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@Component property: directives</a:t>
            </a:r>
          </a:p>
          <a:p>
            <a:r>
              <a:rPr lang="en-US" dirty="0"/>
              <a:t>You must register the component’s type with the parent component!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060" y="2986088"/>
            <a:ext cx="755332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468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Add child selector to markup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3389" y="1690688"/>
            <a:ext cx="6381750" cy="1943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062" y="3996718"/>
            <a:ext cx="595312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484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the dog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010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You’re done!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child component is totally isolated – it can’t interact with your parent!</a:t>
            </a:r>
          </a:p>
          <a:p>
            <a:r>
              <a:rPr lang="en-US" dirty="0"/>
              <a:t>True encapsulation!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Ok, maybe we need to add some more stuff to make it useful in The Real World™</a:t>
            </a:r>
          </a:p>
        </p:txBody>
      </p:sp>
    </p:spTree>
    <p:extLst>
      <p:ext uri="{BB962C8B-B14F-4D97-AF65-F5344CB8AC3E}">
        <p14:creationId xmlns:p14="http://schemas.microsoft.com/office/powerpoint/2010/main" val="3372883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317</Words>
  <Application>Microsoft Office PowerPoint</Application>
  <PresentationFormat>Widescreen</PresentationFormat>
  <Paragraphs>46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Child components</vt:lpstr>
      <vt:lpstr>What is a child component?</vt:lpstr>
      <vt:lpstr>Ok, well how do you make one?</vt:lpstr>
      <vt:lpstr>Step 1: Declare your component</vt:lpstr>
      <vt:lpstr>Step 2: Import it to your parent component</vt:lpstr>
      <vt:lpstr>Step 3: Register it with your parent component</vt:lpstr>
      <vt:lpstr>Step 4: Add child selector to markup</vt:lpstr>
      <vt:lpstr>Walking the dog</vt:lpstr>
      <vt:lpstr>You’re done!</vt:lpstr>
      <vt:lpstr>@Input properties</vt:lpstr>
      <vt:lpstr>Step 1: Add the input property</vt:lpstr>
      <vt:lpstr>Step 2: Bind the parent property to that property</vt:lpstr>
      <vt:lpstr>Keep walkin’</vt:lpstr>
      <vt:lpstr>Event emitting and @Output</vt:lpstr>
      <vt:lpstr>Steps involved</vt:lpstr>
      <vt:lpstr>Steps 1 and 2</vt:lpstr>
      <vt:lpstr>Steps 3 and 4</vt:lpstr>
      <vt:lpstr>Step 5 – Emit your event</vt:lpstr>
      <vt:lpstr>Keep walkin’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Child components</dc:title>
  <dc:creator>Spencer Schneidenbach</dc:creator>
  <cp:lastModifiedBy>Spencer Schneidenbach</cp:lastModifiedBy>
  <cp:revision>9</cp:revision>
  <dcterms:created xsi:type="dcterms:W3CDTF">2016-05-18T00:25:31Z</dcterms:created>
  <dcterms:modified xsi:type="dcterms:W3CDTF">2016-05-18T04:26:14Z</dcterms:modified>
</cp:coreProperties>
</file>