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69" r:id="rId9"/>
    <p:sldId id="270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77B4C-2806-344A-B40F-B0CEA12091A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BCF4-9854-7D49-A0B8-27C86C9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BBCF4-9854-7D49-A0B8-27C86C980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BBCF4-9854-7D49-A0B8-27C86C980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98522-FBF4-4409-BA7A-C16956925F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3863-CE2B-3348-B3AA-BE48A5C5AE5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212669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/>
          <a:lstStyle/>
          <a:p>
            <a:r>
              <a:rPr lang="en-US" dirty="0" err="1"/>
              <a:t>Startup.cs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/>
          <a:lstStyle/>
          <a:p>
            <a:r>
              <a:rPr lang="en-US" dirty="0"/>
              <a:t>Where services are registered and the application is configured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46" y="1752600"/>
            <a:ext cx="93440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ASP.NET 4.6 apps, ASP.NET Core has a Main method!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41" y="2594721"/>
            <a:ext cx="60293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your </a:t>
            </a:r>
            <a:r>
              <a:rPr lang="en-US" dirty="0" err="1"/>
              <a:t>ViewModels</a:t>
            </a:r>
            <a:r>
              <a:rPr lang="en-US" dirty="0"/>
              <a:t> and DTOs live</a:t>
            </a:r>
          </a:p>
          <a:p>
            <a:r>
              <a:rPr lang="en-US" dirty="0"/>
              <a:t>Your domain objects should live elsewhere</a:t>
            </a:r>
          </a:p>
          <a:p>
            <a:pPr lvl="1"/>
            <a:r>
              <a:rPr lang="en-US" dirty="0"/>
              <a:t>But that’s another show</a:t>
            </a:r>
          </a:p>
        </p:txBody>
      </p:sp>
    </p:spTree>
    <p:extLst>
      <p:ext uri="{BB962C8B-B14F-4D97-AF65-F5344CB8AC3E}">
        <p14:creationId xmlns:p14="http://schemas.microsoft.com/office/powerpoint/2010/main" val="71353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be the best web stack for any platform</a:t>
            </a:r>
          </a:p>
          <a:p>
            <a:pPr lvl="1"/>
            <a:r>
              <a:rPr lang="en-US" dirty="0"/>
              <a:t>Host agnostic</a:t>
            </a:r>
          </a:p>
          <a:p>
            <a:r>
              <a:rPr lang="en-US" dirty="0"/>
              <a:t>Provide cross-platform development experience</a:t>
            </a:r>
          </a:p>
          <a:p>
            <a:r>
              <a:rPr lang="en-US" dirty="0"/>
              <a:t>Faster, more scalable than current ASP.NET</a:t>
            </a:r>
          </a:p>
          <a:p>
            <a:pPr lvl="1"/>
            <a:r>
              <a:rPr lang="en-US" dirty="0" err="1"/>
              <a:t>System.Web</a:t>
            </a:r>
            <a:r>
              <a:rPr lang="en-US" dirty="0"/>
              <a:t> requests take ~30kb of memory </a:t>
            </a:r>
            <a:r>
              <a:rPr lang="en-US" u="sng" dirty="0"/>
              <a:t>per request</a:t>
            </a:r>
          </a:p>
          <a:p>
            <a:pPr lvl="1"/>
            <a:r>
              <a:rPr lang="en-US" dirty="0"/>
              <a:t>ASP.NET Core – around ~2kb</a:t>
            </a:r>
          </a:p>
        </p:txBody>
      </p:sp>
    </p:spTree>
    <p:extLst>
      <p:ext uri="{BB962C8B-B14F-4D97-AF65-F5344CB8AC3E}">
        <p14:creationId xmlns:p14="http://schemas.microsoft.com/office/powerpoint/2010/main" val="66499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.NET Core – open source, lightweight subset of .NET Framework</a:t>
            </a:r>
          </a:p>
          <a:p>
            <a:pPr lvl="1"/>
            <a:r>
              <a:rPr lang="en-US" dirty="0"/>
              <a:t>Needed components delivered via </a:t>
            </a:r>
            <a:r>
              <a:rPr lang="en-US" dirty="0" err="1"/>
              <a:t>NuGet</a:t>
            </a:r>
            <a:endParaRPr lang="en-US" dirty="0"/>
          </a:p>
          <a:p>
            <a:pPr lvl="2"/>
            <a:r>
              <a:rPr lang="en-US" dirty="0"/>
              <a:t>More iterative updates</a:t>
            </a:r>
          </a:p>
          <a:p>
            <a:pPr lvl="2"/>
            <a:r>
              <a:rPr lang="en-US" dirty="0"/>
              <a:t>Deployed with your app</a:t>
            </a:r>
          </a:p>
          <a:p>
            <a:pPr lvl="1"/>
            <a:r>
              <a:rPr lang="en-US" dirty="0"/>
              <a:t>Aims to be pure re-implementation of .NET Framework…someday</a:t>
            </a:r>
          </a:p>
          <a:p>
            <a:pPr lvl="1"/>
            <a:r>
              <a:rPr lang="en-US" dirty="0"/>
              <a:t>Cross-platform</a:t>
            </a:r>
          </a:p>
          <a:p>
            <a:pPr lvl="0"/>
            <a:r>
              <a:rPr lang="en-US" dirty="0"/>
              <a:t>.NET Framework</a:t>
            </a:r>
          </a:p>
          <a:p>
            <a:pPr lvl="1"/>
            <a:r>
              <a:rPr lang="en-US" dirty="0"/>
              <a:t>You can still use full .NET Framework if you need stuff like </a:t>
            </a:r>
            <a:r>
              <a:rPr lang="en-US" dirty="0" err="1"/>
              <a:t>System.Drawing</a:t>
            </a:r>
            <a:r>
              <a:rPr lang="en-US" dirty="0"/>
              <a:t> or other full-framework specific libraries</a:t>
            </a:r>
          </a:p>
          <a:p>
            <a:pPr lvl="1"/>
            <a:r>
              <a:rPr lang="en-US" dirty="0"/>
              <a:t>Requires Windows</a:t>
            </a:r>
          </a:p>
        </p:txBody>
      </p:sp>
    </p:spTree>
    <p:extLst>
      <p:ext uri="{BB962C8B-B14F-4D97-AF65-F5344CB8AC3E}">
        <p14:creationId xmlns:p14="http://schemas.microsoft.com/office/powerpoint/2010/main" val="141988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times, they are </a:t>
            </a:r>
            <a:r>
              <a:rPr lang="en-US" dirty="0" err="1"/>
              <a:t>a’changing</a:t>
            </a:r>
            <a:r>
              <a:rPr lang="en-US" dirty="0"/>
              <a:t>’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	ASP.NET Core			            Current 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Same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.NET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What’s Different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VB.NET</a:t>
            </a:r>
          </a:p>
          <a:p>
            <a:r>
              <a:rPr lang="en-US" dirty="0"/>
              <a:t>No Web Forms</a:t>
            </a:r>
          </a:p>
          <a:p>
            <a:r>
              <a:rPr lang="en-US" dirty="0"/>
              <a:t>.NET Core</a:t>
            </a:r>
          </a:p>
          <a:p>
            <a:r>
              <a:rPr lang="en-US" dirty="0"/>
              <a:t>Roslyn compiler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Slightly different APIs</a:t>
            </a:r>
          </a:p>
          <a:p>
            <a:r>
              <a:rPr lang="en-US" dirty="0"/>
              <a:t>No </a:t>
            </a:r>
            <a:r>
              <a:rPr lang="en-US" dirty="0" err="1"/>
              <a:t>Web.config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Global.asax</a:t>
            </a:r>
            <a:endParaRPr lang="en-US" dirty="0"/>
          </a:p>
          <a:p>
            <a:r>
              <a:rPr lang="en-US" dirty="0"/>
              <a:t>No dependency on </a:t>
            </a:r>
            <a:r>
              <a:rPr lang="en-US" dirty="0" err="1"/>
              <a:t>MSBuild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Forms isn’t a technology in ASP.NET Core</a:t>
            </a:r>
          </a:p>
          <a:p>
            <a:r>
              <a:rPr lang="en-US" dirty="0"/>
              <a:t>It’s still being updated and supported</a:t>
            </a:r>
          </a:p>
          <a:p>
            <a:pPr lvl="1"/>
            <a:r>
              <a:rPr lang="en-US" dirty="0"/>
              <a:t>Still needs </a:t>
            </a:r>
            <a:r>
              <a:rPr lang="en-US" dirty="0" err="1"/>
              <a:t>System.Web</a:t>
            </a:r>
            <a:endParaRPr lang="en-US" dirty="0"/>
          </a:p>
          <a:p>
            <a:pPr lvl="1"/>
            <a:r>
              <a:rPr lang="en-US" dirty="0"/>
              <a:t>Still needs IIS</a:t>
            </a:r>
          </a:p>
          <a:p>
            <a:pPr lvl="1"/>
            <a:r>
              <a:rPr lang="en-US" dirty="0"/>
              <a:t>Still needs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32710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MVC 5/Web API 2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direct upgrade path</a:t>
            </a:r>
          </a:p>
          <a:p>
            <a:pPr lvl="1"/>
            <a:r>
              <a:rPr lang="en-US" dirty="0"/>
              <a:t>Create new project and copy over code</a:t>
            </a:r>
          </a:p>
          <a:p>
            <a:r>
              <a:rPr lang="en-US" dirty="0"/>
              <a:t>APIs between the two differ slightly</a:t>
            </a:r>
          </a:p>
          <a:p>
            <a:r>
              <a:rPr lang="en-US" dirty="0"/>
              <a:t>Otherwise, it’s a very familiar experience</a:t>
            </a:r>
          </a:p>
        </p:txBody>
      </p:sp>
    </p:spTree>
    <p:extLst>
      <p:ext uri="{BB962C8B-B14F-4D97-AF65-F5344CB8AC3E}">
        <p14:creationId xmlns:p14="http://schemas.microsoft.com/office/powerpoint/2010/main" val="171086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over the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wwwroot</a:t>
            </a:r>
            <a:endParaRPr lang="en-US" dirty="0"/>
          </a:p>
          <a:p>
            <a:r>
              <a:rPr lang="en-US" dirty="0" err="1"/>
              <a:t>project.json</a:t>
            </a:r>
            <a:endParaRPr lang="en-US" dirty="0"/>
          </a:p>
          <a:p>
            <a:r>
              <a:rPr lang="en-US" dirty="0" err="1"/>
              <a:t>Startup.cs</a:t>
            </a:r>
            <a:endParaRPr lang="en-US" dirty="0"/>
          </a:p>
          <a:p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Models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0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all static files go</a:t>
            </a:r>
          </a:p>
          <a:p>
            <a:r>
              <a:rPr lang="en-US" dirty="0"/>
              <a:t>No longer mixed into the root of the project</a:t>
            </a:r>
          </a:p>
          <a:p>
            <a:r>
              <a:rPr lang="en-US" dirty="0"/>
              <a:t>A welcome change!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05" y="267127"/>
            <a:ext cx="2585495" cy="63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7169"/>
            <a:ext cx="8946541" cy="4195481"/>
          </a:xfrm>
        </p:spPr>
        <p:txBody>
          <a:bodyPr/>
          <a:lstStyle/>
          <a:p>
            <a:r>
              <a:rPr lang="en-US" dirty="0"/>
              <a:t>Replaces </a:t>
            </a:r>
            <a:r>
              <a:rPr lang="en-US" dirty="0" err="1"/>
              <a:t>packages.config</a:t>
            </a:r>
            <a:endParaRPr lang="en-US" dirty="0"/>
          </a:p>
          <a:p>
            <a:r>
              <a:rPr lang="en-US" dirty="0"/>
              <a:t>General project configuration</a:t>
            </a:r>
          </a:p>
          <a:p>
            <a:r>
              <a:rPr lang="en-US" dirty="0"/>
              <a:t>Server-side dependencies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78" y="3038119"/>
            <a:ext cx="5429250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783" y="200737"/>
            <a:ext cx="2629017" cy="649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98643" y="1037690"/>
            <a:ext cx="3339101" cy="3082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75437" y="3323690"/>
            <a:ext cx="5846380" cy="288403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75437" y="3165494"/>
            <a:ext cx="5364625" cy="3160689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8648" y="1719097"/>
            <a:ext cx="4544306" cy="1149523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" idx="0"/>
          </p:cNvCxnSpPr>
          <p:nvPr/>
        </p:nvCxnSpPr>
        <p:spPr>
          <a:xfrm flipV="1">
            <a:off x="918648" y="1557169"/>
            <a:ext cx="4658916" cy="129604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61169" y="5071635"/>
            <a:ext cx="1759378" cy="678996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761169" y="5071635"/>
            <a:ext cx="1759378" cy="678996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0384784">
            <a:off x="1104293" y="1907019"/>
            <a:ext cx="10099431" cy="315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/>
            <a:r>
              <a:rPr lang="en-US" sz="19900" dirty="0" err="1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MSBuild</a:t>
            </a:r>
            <a:endParaRPr lang="en-US" sz="9600" b="0" cap="none" spc="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95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288</Words>
  <Application>Microsoft Office PowerPoint</Application>
  <PresentationFormat>Widescreen</PresentationFormat>
  <Paragraphs>72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ASP.NET Core</vt:lpstr>
      <vt:lpstr>ASP.NET Core Goals</vt:lpstr>
      <vt:lpstr>Let’s talk .NET Framework</vt:lpstr>
      <vt:lpstr>The times, they are a’changing’   ASP.NET Core               Current ASP.NET</vt:lpstr>
      <vt:lpstr>Web Forms</vt:lpstr>
      <vt:lpstr>Current MVC 5/Web API 2 Apps</vt:lpstr>
      <vt:lpstr>Let’s go over the project structure</vt:lpstr>
      <vt:lpstr>wwwroot</vt:lpstr>
      <vt:lpstr>project.json</vt:lpstr>
      <vt:lpstr>Startup.cs</vt:lpstr>
      <vt:lpstr>Program.cs</vt:lpstr>
      <vt:lpstr>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Spencer Schneidenbach</dc:creator>
  <cp:lastModifiedBy>Spencer Schneidenbach</cp:lastModifiedBy>
  <cp:revision>8</cp:revision>
  <dcterms:created xsi:type="dcterms:W3CDTF">2016-05-17T14:50:02Z</dcterms:created>
  <dcterms:modified xsi:type="dcterms:W3CDTF">2016-05-18T03:37:40Z</dcterms:modified>
</cp:coreProperties>
</file>