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69" r:id="rId5"/>
    <p:sldId id="270" r:id="rId6"/>
    <p:sldId id="271" r:id="rId7"/>
    <p:sldId id="258" r:id="rId8"/>
    <p:sldId id="259" r:id="rId9"/>
    <p:sldId id="262" r:id="rId10"/>
    <p:sldId id="263" r:id="rId11"/>
    <p:sldId id="264" r:id="rId12"/>
    <p:sldId id="260" r:id="rId13"/>
    <p:sldId id="261" r:id="rId14"/>
    <p:sldId id="265" r:id="rId15"/>
    <p:sldId id="276" r:id="rId16"/>
    <p:sldId id="266" r:id="rId17"/>
    <p:sldId id="272" r:id="rId18"/>
    <p:sldId id="267" r:id="rId19"/>
    <p:sldId id="268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3164A-2D85-4B92-A6B1-4BF3B5EF6CD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ECB81-0CD9-4382-87B9-38A0B5BD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http://www.typescriptlang.org/docs/handbook/classes.html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170E-ED89-4DFB-A446-E28B7ED5E2C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49264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Interfaces, 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6" y="1239993"/>
            <a:ext cx="3874296" cy="2639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04" y="3069051"/>
            <a:ext cx="5915025" cy="22669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4218" y="1127464"/>
            <a:ext cx="5659582" cy="50494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Won’t let you compile with this type hint if you don’t fulfill the entire contract!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/>
          <a:lstStyle/>
          <a:p>
            <a:r>
              <a:rPr lang="en-US" dirty="0"/>
              <a:t>Duck typing: “If it walks like a duck and quacks like a duck… it’s a duck”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valid!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95" y="2759508"/>
            <a:ext cx="9220859" cy="2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/>
          <a:lstStyle/>
          <a:p>
            <a:r>
              <a:rPr lang="en-US" dirty="0"/>
              <a:t>Classes can define behaviors AND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0" y="2213263"/>
            <a:ext cx="11195870" cy="39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Classes,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4826145"/>
          </a:xfrm>
        </p:spPr>
        <p:txBody>
          <a:bodyPr/>
          <a:lstStyle/>
          <a:p>
            <a:r>
              <a:rPr lang="en-US" dirty="0"/>
              <a:t>Inheritance is a 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6" y="1865168"/>
            <a:ext cx="6981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Using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270" y="1784638"/>
            <a:ext cx="10591775" cy="26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accessibility modifier to a parameter in the constructor automatically converts it to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3004614"/>
            <a:ext cx="9801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r>
              <a:rPr lang="en-US" dirty="0"/>
              <a:t>Perform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31" y="2007159"/>
            <a:ext cx="7376240" cy="41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C# and VB.NET generics</a:t>
            </a:r>
          </a:p>
          <a:p>
            <a:r>
              <a:rPr lang="en-US" dirty="0"/>
              <a:t>Most common generic: Array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1" y="3373073"/>
            <a:ext cx="5600277" cy="240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80" y="3042676"/>
            <a:ext cx="6753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670281"/>
          </a:xfrm>
        </p:spPr>
        <p:txBody>
          <a:bodyPr/>
          <a:lstStyle/>
          <a:p>
            <a:r>
              <a:rPr lang="en-US" dirty="0"/>
              <a:t>Lots of power, lots of heartache, as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changed function by function </a:t>
            </a:r>
          </a:p>
          <a:p>
            <a:r>
              <a:rPr lang="en-US" dirty="0"/>
              <a:t>Our main use for it: know that you need to use this to access variables in class scope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7" y="3453876"/>
            <a:ext cx="9908765" cy="2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Basically, attributes in C#/VB.NET</a:t>
            </a:r>
          </a:p>
          <a:p>
            <a:r>
              <a:rPr lang="en-US" dirty="0"/>
              <a:t>Considered experimental feature – can only be turned on with compiler option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3" y="3581063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superset of JavaScript created by Microsoft</a:t>
            </a:r>
          </a:p>
          <a:p>
            <a:r>
              <a:rPr lang="en-US" dirty="0" err="1"/>
              <a:t>Transpiled</a:t>
            </a:r>
            <a:r>
              <a:rPr lang="en-US" dirty="0"/>
              <a:t> into JavaScript</a:t>
            </a:r>
          </a:p>
          <a:p>
            <a:r>
              <a:rPr lang="en-US" dirty="0"/>
              <a:t>Focuses on:</a:t>
            </a:r>
          </a:p>
          <a:p>
            <a:pPr lvl="1"/>
            <a:r>
              <a:rPr lang="en-US" dirty="0"/>
              <a:t>Application-scale language which adds type safety</a:t>
            </a:r>
          </a:p>
          <a:p>
            <a:pPr lvl="1"/>
            <a:r>
              <a:rPr lang="en-US" dirty="0"/>
              <a:t>Modern features</a:t>
            </a:r>
          </a:p>
          <a:p>
            <a:pPr lvl="2"/>
            <a:r>
              <a:rPr lang="en-US" dirty="0"/>
              <a:t>ES6 – classes, arrow functions</a:t>
            </a:r>
          </a:p>
          <a:p>
            <a:pPr lvl="2"/>
            <a:r>
              <a:rPr lang="en-US" dirty="0"/>
              <a:t>ES7 –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2"/>
            <a:r>
              <a:rPr lang="en-US" dirty="0"/>
              <a:t>ES?</a:t>
            </a:r>
          </a:p>
        </p:txBody>
      </p:sp>
    </p:spTree>
    <p:extLst>
      <p:ext uri="{BB962C8B-B14F-4D97-AF65-F5344CB8AC3E}">
        <p14:creationId xmlns:p14="http://schemas.microsoft.com/office/powerpoint/2010/main" val="13852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import/export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statements in C#/VB.NET</a:t>
            </a:r>
          </a:p>
          <a:p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statements allow us to get code from other </a:t>
            </a:r>
            <a:r>
              <a:rPr lang="en-US" dirty="0" err="1"/>
              <a:t>TypeScript</a:t>
            </a:r>
            <a:r>
              <a:rPr lang="en-US" dirty="0"/>
              <a:t> declarations</a:t>
            </a:r>
          </a:p>
          <a:p>
            <a:r>
              <a:rPr lang="en-US" dirty="0">
                <a:latin typeface="Consolas" panose="020B0609020204030204" pitchFamily="49" charset="0"/>
              </a:rPr>
              <a:t>export</a:t>
            </a:r>
            <a:r>
              <a:rPr lang="en-US" dirty="0"/>
              <a:t> simply means public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0897"/>
            <a:ext cx="4942947" cy="200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4170897"/>
            <a:ext cx="4452938" cy="21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has null and undefined, like JavaScript</a:t>
            </a:r>
          </a:p>
          <a:p>
            <a:r>
              <a:rPr lang="en-US" dirty="0"/>
              <a:t>And they are NOT the same thing!</a:t>
            </a:r>
          </a:p>
          <a:p>
            <a:r>
              <a:rPr lang="en-US" dirty="0"/>
              <a:t>You don’t check for null, you check for truthiness/</a:t>
            </a:r>
            <a:r>
              <a:rPr lang="en-US" dirty="0" err="1"/>
              <a:t>falsiness</a:t>
            </a:r>
            <a:endParaRPr lang="en-US" dirty="0"/>
          </a:p>
          <a:p>
            <a:r>
              <a:rPr lang="en-US" dirty="0" err="1"/>
              <a:t>Falsy</a:t>
            </a:r>
            <a:r>
              <a:rPr lang="en-US" dirty="0"/>
              <a:t> values: 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“” (empty string)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(which means not a number)</a:t>
            </a:r>
          </a:p>
        </p:txBody>
      </p:sp>
    </p:spTree>
    <p:extLst>
      <p:ext uri="{BB962C8B-B14F-4D97-AF65-F5344CB8AC3E}">
        <p14:creationId xmlns:p14="http://schemas.microsoft.com/office/powerpoint/2010/main" val="32390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 why </a:t>
            </a:r>
            <a:r>
              <a:rPr lang="en-US" dirty="0" err="1"/>
              <a:t>TypeScript</a:t>
            </a:r>
            <a:r>
              <a:rPr lang="en-US" dirty="0"/>
              <a:t> is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TypeScript</a:t>
            </a:r>
            <a:r>
              <a:rPr lang="en-US" dirty="0"/>
              <a:t> doesn’t try to NOT be JavaScript – it just tries to make JavaScript better” –Spencer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derives from object!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6803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“any” type</a:t>
            </a:r>
          </a:p>
          <a:p>
            <a:r>
              <a:rPr lang="en-US" dirty="0"/>
              <a:t>Means anything goes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4" y="3252788"/>
            <a:ext cx="6791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r>
              <a:rPr lang="en-US" dirty="0"/>
              <a:t>You can still declare strings using double quote or single quote: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you can also use template strings!</a:t>
            </a:r>
          </a:p>
          <a:p>
            <a:r>
              <a:rPr lang="en-US" dirty="0"/>
              <a:t>Multiline AND interpolation… just use </a:t>
            </a:r>
            <a:r>
              <a:rPr lang="en-US" dirty="0" err="1"/>
              <a:t>backticks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51" y="2200202"/>
            <a:ext cx="4495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51" y="4614393"/>
            <a:ext cx="3400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Largely the same as JavaScript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adds type hints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is strongly typed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19" y="2432406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19" y="4528522"/>
            <a:ext cx="2209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something strange?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it’s declared twice – and that’s totally valid</a:t>
            </a:r>
          </a:p>
          <a:p>
            <a:r>
              <a:rPr lang="en-US" dirty="0"/>
              <a:t>Use let instead – it’s safer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5" y="2421857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32" y="4795109"/>
            <a:ext cx="6467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/>
          <a:lstStyle/>
          <a:p>
            <a:r>
              <a:rPr lang="en-US" dirty="0"/>
              <a:t>Classes without functionality – just like C#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722827"/>
            <a:ext cx="9880846" cy="49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387</Words>
  <Application>Microsoft Office PowerPoint</Application>
  <PresentationFormat>Widescreen</PresentationFormat>
  <Paragraphs>97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Intro to TypeScript</vt:lpstr>
      <vt:lpstr>What is TypeScript?</vt:lpstr>
      <vt:lpstr>Main reason why TypeScript is great</vt:lpstr>
      <vt:lpstr>Types</vt:lpstr>
      <vt:lpstr>Types, cont’d</vt:lpstr>
      <vt:lpstr>Quick note on strings</vt:lpstr>
      <vt:lpstr>Variables</vt:lpstr>
      <vt:lpstr>Variables, cont’d</vt:lpstr>
      <vt:lpstr>Interfaces</vt:lpstr>
      <vt:lpstr>Interfaces, cont’d</vt:lpstr>
      <vt:lpstr>More interfaces</vt:lpstr>
      <vt:lpstr>Classes</vt:lpstr>
      <vt:lpstr>Classes, cont’d</vt:lpstr>
      <vt:lpstr>Using classes</vt:lpstr>
      <vt:lpstr>Constructor shorthand</vt:lpstr>
      <vt:lpstr>Functions</vt:lpstr>
      <vt:lpstr>Generics</vt:lpstr>
      <vt:lpstr>this</vt:lpstr>
      <vt:lpstr>Decorators</vt:lpstr>
      <vt:lpstr>import/export</vt:lpstr>
      <vt:lpstr>Truthy/falsy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Spencer</dc:creator>
  <cp:lastModifiedBy>Spencer Schneidenbach</cp:lastModifiedBy>
  <cp:revision>21</cp:revision>
  <dcterms:created xsi:type="dcterms:W3CDTF">2016-05-14T04:26:07Z</dcterms:created>
  <dcterms:modified xsi:type="dcterms:W3CDTF">2016-05-18T02:00:39Z</dcterms:modified>
</cp:coreProperties>
</file>