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9963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familiar from Angular 1?  Yep, it’s still here</a:t>
            </a:r>
          </a:p>
          <a:p>
            <a:r>
              <a:rPr lang="en-US" dirty="0"/>
              <a:t>A single instance will flow from parent down to child if the child requests an instance in its constructor</a:t>
            </a:r>
          </a:p>
          <a:p>
            <a:r>
              <a:rPr lang="en-US" dirty="0"/>
              <a:t>Dependencies are auto-resolved – if one service is dependent on another, the “parent” service will be injected into the dependent service</a:t>
            </a:r>
          </a:p>
          <a:p>
            <a:r>
              <a:rPr lang="en-US" dirty="0"/>
              <a:t>Allows for modularity and better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Add as property and to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21" y="1825625"/>
            <a:ext cx="8720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wait a second…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time </a:t>
            </a:r>
            <a:r>
              <a:rPr lang="en-US" dirty="0" err="1"/>
              <a:t>todddd</a:t>
            </a:r>
            <a:r>
              <a:rPr lang="en-US" dirty="0"/>
              <a:t> introduce… Lifecycle </a:t>
            </a:r>
            <a:r>
              <a:rPr lang="en-US" dirty="0" err="1"/>
              <a:t>hooks!ddd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 hooks allow us to run code after a component is created and/or destroyed</a:t>
            </a:r>
          </a:p>
          <a:p>
            <a:r>
              <a:rPr lang="en-US" dirty="0"/>
              <a:t>Focusing on two: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  <a:p>
            <a:pPr lvl="1"/>
            <a:r>
              <a:rPr lang="en-US" dirty="0" err="1"/>
              <a:t>OnDestroy</a:t>
            </a:r>
            <a:endParaRPr lang="en-US" dirty="0"/>
          </a:p>
          <a:p>
            <a:r>
              <a:rPr lang="en-US" dirty="0"/>
              <a:t>But really only one: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r>
              <a:rPr lang="en-US" dirty="0"/>
              <a:t> – run right after a component is constructed</a:t>
            </a:r>
          </a:p>
          <a:p>
            <a:r>
              <a:rPr lang="en-US" dirty="0"/>
              <a:t>If a component has the “</a:t>
            </a:r>
            <a:r>
              <a:rPr lang="en-US" dirty="0" err="1"/>
              <a:t>ngOnInit</a:t>
            </a:r>
            <a:r>
              <a:rPr lang="en-US" dirty="0"/>
              <a:t>” function on it, the </a:t>
            </a:r>
            <a:r>
              <a:rPr lang="en-US" dirty="0" err="1"/>
              <a:t>OnInit</a:t>
            </a:r>
            <a:r>
              <a:rPr lang="en-US" dirty="0"/>
              <a:t> lifecycle hook will execute</a:t>
            </a:r>
          </a:p>
          <a:p>
            <a:r>
              <a:rPr lang="en-US" dirty="0"/>
              <a:t>There’s also a helpful interface that tells you that you haven’t implemented it yet if you mean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61937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Import </a:t>
            </a:r>
            <a:r>
              <a:rPr lang="en-US" dirty="0" err="1"/>
              <a:t>OnInit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815556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Implement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515394"/>
            <a:ext cx="93535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18" y="1842657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</p:spTree>
    <p:extLst>
      <p:ext uri="{BB962C8B-B14F-4D97-AF65-F5344CB8AC3E}">
        <p14:creationId xmlns:p14="http://schemas.microsoft.com/office/powerpoint/2010/main" val="34174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16009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  A service is just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088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refactoring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declare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class and add some data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Injectable and decorate your service class with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service in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service to the component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component as a property and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9325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420144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53406"/>
            <a:ext cx="801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56" y="1825625"/>
            <a:ext cx="850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332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Services</vt:lpstr>
      <vt:lpstr>What are Services?</vt:lpstr>
      <vt:lpstr>Services in Angular 1</vt:lpstr>
      <vt:lpstr>Guess what?  A service is just a class</vt:lpstr>
      <vt:lpstr>Ready for refactoring</vt:lpstr>
      <vt:lpstr>Steps to declare a service</vt:lpstr>
      <vt:lpstr>Step 1 – Make class with data</vt:lpstr>
      <vt:lpstr>Step 2 – Import @Injectable and decorate</vt:lpstr>
      <vt:lpstr>Steps 3 and 4 – Import and register</vt:lpstr>
      <vt:lpstr>This is dependency injection</vt:lpstr>
      <vt:lpstr>Step 5 – Add as property and to constructor</vt:lpstr>
      <vt:lpstr>Hey wait a second…</vt:lpstr>
      <vt:lpstr>Good time todddd introduce… Lifecycle hooks!ddd</vt:lpstr>
      <vt:lpstr>OnInit</vt:lpstr>
      <vt:lpstr>Step 1: Import OnInit</vt:lpstr>
      <vt:lpstr>Step 2: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Spencer Schneidenbach</dc:creator>
  <cp:lastModifiedBy>Spencer Schneidenbach</cp:lastModifiedBy>
  <cp:revision>9</cp:revision>
  <dcterms:created xsi:type="dcterms:W3CDTF">2016-05-18T01:28:10Z</dcterms:created>
  <dcterms:modified xsi:type="dcterms:W3CDTF">2016-05-18T02:11:37Z</dcterms:modified>
</cp:coreProperties>
</file>