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58" r:id="rId6"/>
    <p:sldId id="260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1BC5A-ECE6-4ACB-B1E9-26CEC2D13593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8D4D7-1D86-458D-BD88-CCDAAD712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42A9-1996-4F0E-91DE-9551B2F53D19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2.schneid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SPAs with Angular 2, ASP.NET Core and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Spencer Schneidenbach</a:t>
            </a:r>
          </a:p>
          <a:p>
            <a:r>
              <a:rPr lang="en-US" dirty="0" err="1"/>
              <a:t>Ryvit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3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Code, links, and more at</a:t>
            </a:r>
          </a:p>
          <a:p>
            <a:pPr marL="0" indent="0" algn="ctr">
              <a:buNone/>
            </a:pPr>
            <a:r>
              <a:rPr lang="en-US" sz="5400" dirty="0">
                <a:hlinkClick r:id="rId2"/>
              </a:rPr>
              <a:t>angular2.schneids.net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3881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Platform Architect at </a:t>
            </a:r>
            <a:r>
              <a:rPr lang="en-US" dirty="0" err="1"/>
              <a:t>Ryvit</a:t>
            </a:r>
            <a:endParaRPr lang="en-US" dirty="0"/>
          </a:p>
          <a:p>
            <a:r>
              <a:rPr lang="en-US" dirty="0"/>
              <a:t>Consultant</a:t>
            </a:r>
          </a:p>
          <a:p>
            <a:r>
              <a:rPr lang="en-US" dirty="0"/>
              <a:t>Web developer</a:t>
            </a:r>
          </a:p>
          <a:p>
            <a:r>
              <a:rPr lang="en-US" dirty="0"/>
              <a:t>AngularJS 1/2, ASP.NET, C#</a:t>
            </a:r>
          </a:p>
          <a:p>
            <a:endParaRPr lang="en-US" dirty="0"/>
          </a:p>
          <a:p>
            <a:pPr marL="0" indent="0">
              <a:spcAft>
                <a:spcPts val="500"/>
              </a:spcAft>
              <a:buNone/>
            </a:pPr>
            <a:r>
              <a:rPr lang="en-US" dirty="0"/>
              <a:t>	schneids.net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dirty="0"/>
              <a:t>	@</a:t>
            </a:r>
            <a:r>
              <a:rPr lang="en-US" dirty="0" err="1"/>
              <a:t>schneidenbach</a:t>
            </a:r>
            <a:endParaRPr lang="en-US" dirty="0"/>
          </a:p>
          <a:p>
            <a:pPr mar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err="1"/>
              <a:t>schneidenbach</a:t>
            </a:r>
            <a:endParaRPr lang="en-US" dirty="0"/>
          </a:p>
          <a:p>
            <a:pPr marL="0" indent="0">
              <a:spcAft>
                <a:spcPts val="500"/>
              </a:spcAft>
              <a:buNone/>
            </a:pPr>
            <a:r>
              <a:rPr lang="en-US" dirty="0"/>
              <a:t>	sas.projects@me.com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64" y="3589117"/>
            <a:ext cx="4007904" cy="2134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49" y="4550798"/>
            <a:ext cx="366555" cy="366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797" y="5573775"/>
            <a:ext cx="364031" cy="364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797" y="5052290"/>
            <a:ext cx="398011" cy="398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79" y="4083082"/>
            <a:ext cx="296069" cy="2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 to tell me???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SPAs for 4 years</a:t>
            </a:r>
          </a:p>
          <a:p>
            <a:r>
              <a:rPr lang="en-US" dirty="0"/>
              <a:t>Started with Angular 1 and ASP.NET Web API</a:t>
            </a:r>
          </a:p>
          <a:p>
            <a:r>
              <a:rPr lang="en-US" dirty="0"/>
              <a:t>Using Angular 2 in production today</a:t>
            </a:r>
          </a:p>
        </p:txBody>
      </p:sp>
    </p:spTree>
    <p:extLst>
      <p:ext uri="{BB962C8B-B14F-4D97-AF65-F5344CB8AC3E}">
        <p14:creationId xmlns:p14="http://schemas.microsoft.com/office/powerpoint/2010/main" val="223723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More powerful</a:t>
            </a:r>
          </a:p>
        </p:txBody>
      </p:sp>
      <p:pic>
        <p:nvPicPr>
          <p:cNvPr id="6146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3638938"/>
            <a:ext cx="1752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6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facto language for Angular 2</a:t>
            </a:r>
          </a:p>
          <a:p>
            <a:r>
              <a:rPr lang="en-US" dirty="0"/>
              <a:t>Lots of neat features</a:t>
            </a:r>
          </a:p>
          <a:p>
            <a:r>
              <a:rPr lang="en-US" dirty="0"/>
              <a:t>The future </a:t>
            </a:r>
            <a:r>
              <a:rPr lang="en-US"/>
              <a:t>of JavaScript, today</a:t>
            </a:r>
            <a:endParaRPr lang="en-US" dirty="0"/>
          </a:p>
          <a:p>
            <a:r>
              <a:rPr lang="en-US" dirty="0" err="1"/>
              <a:t>AtScript</a:t>
            </a:r>
            <a:r>
              <a:rPr lang="en-US" dirty="0"/>
              <a:t> history</a:t>
            </a:r>
          </a:p>
        </p:txBody>
      </p:sp>
      <p:pic>
        <p:nvPicPr>
          <p:cNvPr id="5122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what I use day-to-day</a:t>
            </a:r>
          </a:p>
          <a:p>
            <a:r>
              <a:rPr lang="en-US" dirty="0"/>
              <a:t>Natural for a C# guy</a:t>
            </a:r>
          </a:p>
          <a:p>
            <a:r>
              <a:rPr lang="en-US" dirty="0"/>
              <a:t>My web framework of choice</a:t>
            </a:r>
          </a:p>
        </p:txBody>
      </p:sp>
      <p:pic>
        <p:nvPicPr>
          <p:cNvPr id="1026" name="Picture 2" descr="http://academy.scards.com/wp-content/uploads/2013/12/ASP-NET-LOGO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0" y="32563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6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why ASP.NET </a:t>
            </a:r>
            <a:r>
              <a:rPr lang="en-US" u="sng" dirty="0"/>
              <a:t>Core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of ASP.NET – write once, run anywhere</a:t>
            </a:r>
          </a:p>
          <a:p>
            <a:r>
              <a:rPr lang="en-US" dirty="0"/>
              <a:t>Fast, lightweight</a:t>
            </a:r>
          </a:p>
          <a:p>
            <a:r>
              <a:rPr lang="en-US" dirty="0"/>
              <a:t>Easy to use… once you get it setup</a:t>
            </a:r>
          </a:p>
        </p:txBody>
      </p:sp>
      <p:pic>
        <p:nvPicPr>
          <p:cNvPr id="4" name="Picture 2" descr="http://academy.scards.com/wp-content/uploads/2013/12/ASP-NET-LOGO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0" y="32563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46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I’m showing you today is mostly Angular 2</a:t>
            </a:r>
          </a:p>
          <a:p>
            <a:r>
              <a:rPr lang="en-US" dirty="0"/>
              <a:t>You can use ASP.NET 4.6 with Angular 2 – and I do!</a:t>
            </a:r>
          </a:p>
        </p:txBody>
      </p:sp>
    </p:spTree>
    <p:extLst>
      <p:ext uri="{BB962C8B-B14F-4D97-AF65-F5344CB8AC3E}">
        <p14:creationId xmlns:p14="http://schemas.microsoft.com/office/powerpoint/2010/main" val="321273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Building SPAs with Angular 2, ASP.NET Core and TypeScript</vt:lpstr>
      <vt:lpstr>First things first</vt:lpstr>
      <vt:lpstr>About Me</vt:lpstr>
      <vt:lpstr>Who are you to tell me???</vt:lpstr>
      <vt:lpstr>So, why Angular 2?</vt:lpstr>
      <vt:lpstr>Why TypeScript?</vt:lpstr>
      <vt:lpstr>Why ASP.NET?</vt:lpstr>
      <vt:lpstr>Ok, but why ASP.NET Core?</vt:lpstr>
      <vt:lpstr>Thankfully…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SPAs with Angular 2, ASP.NET Core and TypeScript</dc:title>
  <dc:creator>Spencer Schneidenbach</dc:creator>
  <cp:lastModifiedBy>Spencer</cp:lastModifiedBy>
  <cp:revision>8</cp:revision>
  <dcterms:created xsi:type="dcterms:W3CDTF">2016-05-16T01:51:15Z</dcterms:created>
  <dcterms:modified xsi:type="dcterms:W3CDTF">2016-08-14T18:37:55Z</dcterms:modified>
</cp:coreProperties>
</file>