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4" r:id="rId4"/>
    <p:sldId id="269" r:id="rId5"/>
    <p:sldId id="270" r:id="rId6"/>
    <p:sldId id="271" r:id="rId7"/>
    <p:sldId id="258" r:id="rId8"/>
    <p:sldId id="259" r:id="rId9"/>
    <p:sldId id="262" r:id="rId10"/>
    <p:sldId id="263" r:id="rId11"/>
    <p:sldId id="264" r:id="rId12"/>
    <p:sldId id="260" r:id="rId13"/>
    <p:sldId id="261" r:id="rId14"/>
    <p:sldId id="265" r:id="rId15"/>
    <p:sldId id="276" r:id="rId16"/>
    <p:sldId id="266" r:id="rId17"/>
    <p:sldId id="272" r:id="rId18"/>
    <p:sldId id="267" r:id="rId19"/>
    <p:sldId id="268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3164A-2D85-4B92-A6B1-4BF3B5EF6CDA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ECB81-0CD9-4382-87B9-38A0B5BD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5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http://www.typescriptlang.org/docs/handbook/classes.html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ECB81-0CD9-4382-87B9-38A0B5BD96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44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http://www.typescriptlang.org/docs/handbook/classes.html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ECB81-0CD9-4382-87B9-38A0B5BD96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3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http://www.typescriptlang.org/docs/handbook/classes.html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ECB81-0CD9-4382-87B9-38A0B5BD96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2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8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0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4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7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2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5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2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170E-ED89-4DFB-A446-E28B7ED5E2CC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8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D170E-ED89-4DFB-A446-E28B7ED5E2CC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1E451-79A0-4DDC-816B-11DFC0E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9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Schneidenbach</a:t>
            </a:r>
          </a:p>
        </p:txBody>
      </p:sp>
    </p:spTree>
    <p:extLst>
      <p:ext uri="{BB962C8B-B14F-4D97-AF65-F5344CB8AC3E}">
        <p14:creationId xmlns:p14="http://schemas.microsoft.com/office/powerpoint/2010/main" val="1492643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</p:spPr>
        <p:txBody>
          <a:bodyPr/>
          <a:lstStyle/>
          <a:p>
            <a:r>
              <a:rPr lang="en-US" dirty="0"/>
              <a:t>Interfaces, cont’d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76" y="1239993"/>
            <a:ext cx="3874296" cy="26395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504" y="3069051"/>
            <a:ext cx="5915025" cy="22669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694218" y="1127464"/>
            <a:ext cx="5659582" cy="504949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Won’t let you compile with this type hint if you don’t fulfill the entire contract!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6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945"/>
            <a:ext cx="10515600" cy="4743018"/>
          </a:xfrm>
        </p:spPr>
        <p:txBody>
          <a:bodyPr/>
          <a:lstStyle/>
          <a:p>
            <a:r>
              <a:rPr lang="en-US" dirty="0"/>
              <a:t>Duck typing: “If it walks like a duck and quacks like a duck… it’s a duck”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valid!  And good!  Respects JavaScript while adding safety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95" y="2759508"/>
            <a:ext cx="9220859" cy="23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773"/>
            <a:ext cx="10515600" cy="4774190"/>
          </a:xfrm>
        </p:spPr>
        <p:txBody>
          <a:bodyPr/>
          <a:lstStyle/>
          <a:p>
            <a:r>
              <a:rPr lang="en-US" dirty="0"/>
              <a:t>Classes can define behaviors AND properties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30" y="2213263"/>
            <a:ext cx="11195870" cy="396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8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693"/>
          </a:xfrm>
        </p:spPr>
        <p:txBody>
          <a:bodyPr/>
          <a:lstStyle/>
          <a:p>
            <a:r>
              <a:rPr lang="en-US" dirty="0"/>
              <a:t>Classes,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0818"/>
            <a:ext cx="10515600" cy="4826145"/>
          </a:xfrm>
        </p:spPr>
        <p:txBody>
          <a:bodyPr/>
          <a:lstStyle/>
          <a:p>
            <a:r>
              <a:rPr lang="en-US" dirty="0"/>
              <a:t>Inheritance is a thing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06" y="1865168"/>
            <a:ext cx="69818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50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693"/>
          </a:xfrm>
        </p:spPr>
        <p:txBody>
          <a:bodyPr/>
          <a:lstStyle/>
          <a:p>
            <a:r>
              <a:rPr lang="en-US" dirty="0"/>
              <a:t>Using classes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6270" y="1784638"/>
            <a:ext cx="10591775" cy="263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7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Constructor/property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an accessibility modifier to a parameter in the constructor automatically converts it to a property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3004614"/>
            <a:ext cx="98012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11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727"/>
            <a:ext cx="10515600" cy="4722236"/>
          </a:xfrm>
        </p:spPr>
        <p:txBody>
          <a:bodyPr/>
          <a:lstStyle/>
          <a:p>
            <a:r>
              <a:rPr lang="en-US" dirty="0"/>
              <a:t>Perform 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31" y="2007159"/>
            <a:ext cx="7376240" cy="41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71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C# and VB.NET generics</a:t>
            </a:r>
          </a:p>
          <a:p>
            <a:r>
              <a:rPr lang="en-US" dirty="0"/>
              <a:t>Most common generic: Array 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91" y="3373073"/>
            <a:ext cx="5600277" cy="2406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680" y="3042676"/>
            <a:ext cx="67532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2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682"/>
            <a:ext cx="10515600" cy="4670281"/>
          </a:xfrm>
        </p:spPr>
        <p:txBody>
          <a:bodyPr/>
          <a:lstStyle/>
          <a:p>
            <a:r>
              <a:rPr lang="en-US" dirty="0"/>
              <a:t>Lots of power, lots of heartache, as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be changed function by function </a:t>
            </a:r>
          </a:p>
          <a:p>
            <a:r>
              <a:rPr lang="en-US" dirty="0"/>
              <a:t>Our main use for it: know that you need to use this to access variables in class scope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17" y="3453876"/>
            <a:ext cx="9908765" cy="299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06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Basically, attributes in C#/VB.NET</a:t>
            </a:r>
          </a:p>
          <a:p>
            <a:r>
              <a:rPr lang="en-US" dirty="0"/>
              <a:t>Considered experimental feature – can only be turned on with compiler option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13" y="3581063"/>
            <a:ext cx="79914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superset of JavaScript created by Microsoft</a:t>
            </a:r>
          </a:p>
          <a:p>
            <a:r>
              <a:rPr lang="en-US" dirty="0" err="1"/>
              <a:t>Transpiled</a:t>
            </a:r>
            <a:r>
              <a:rPr lang="en-US" dirty="0"/>
              <a:t> into JavaScript</a:t>
            </a:r>
          </a:p>
          <a:p>
            <a:r>
              <a:rPr lang="en-US" dirty="0"/>
              <a:t>Focuses on:</a:t>
            </a:r>
          </a:p>
          <a:p>
            <a:pPr lvl="1"/>
            <a:r>
              <a:rPr lang="en-US" dirty="0"/>
              <a:t>Application-scale language which adds type safety</a:t>
            </a:r>
          </a:p>
          <a:p>
            <a:pPr lvl="1"/>
            <a:r>
              <a:rPr lang="en-US" dirty="0"/>
              <a:t>Modern features</a:t>
            </a:r>
          </a:p>
          <a:p>
            <a:pPr lvl="2"/>
            <a:r>
              <a:rPr lang="en-US" dirty="0"/>
              <a:t>ES6 – classes, arrow functions</a:t>
            </a:r>
          </a:p>
          <a:p>
            <a:pPr lvl="2"/>
            <a:r>
              <a:rPr lang="en-US" dirty="0"/>
              <a:t>ES7 –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  <a:p>
            <a:pPr lvl="2"/>
            <a:r>
              <a:rPr lang="en-US" dirty="0"/>
              <a:t>ES?</a:t>
            </a:r>
          </a:p>
        </p:txBody>
      </p:sp>
    </p:spTree>
    <p:extLst>
      <p:ext uri="{BB962C8B-B14F-4D97-AF65-F5344CB8AC3E}">
        <p14:creationId xmlns:p14="http://schemas.microsoft.com/office/powerpoint/2010/main" val="1385283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import/export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</a:t>
            </a:r>
            <a:r>
              <a:rPr lang="en-US" dirty="0">
                <a:latin typeface="Consolas" panose="020B0609020204030204" pitchFamily="49" charset="0"/>
              </a:rPr>
              <a:t>using</a:t>
            </a:r>
            <a:r>
              <a:rPr lang="en-US" dirty="0"/>
              <a:t> statements in C#/VB.NET</a:t>
            </a:r>
          </a:p>
          <a:p>
            <a:r>
              <a:rPr lang="en-US" dirty="0">
                <a:latin typeface="Consolas" panose="020B0609020204030204" pitchFamily="49" charset="0"/>
              </a:rPr>
              <a:t>import</a:t>
            </a:r>
            <a:r>
              <a:rPr lang="en-US" dirty="0"/>
              <a:t> statements allow us to get code from other </a:t>
            </a:r>
            <a:r>
              <a:rPr lang="en-US" dirty="0" err="1"/>
              <a:t>TypeScript</a:t>
            </a:r>
            <a:r>
              <a:rPr lang="en-US" dirty="0"/>
              <a:t> declarations</a:t>
            </a:r>
          </a:p>
          <a:p>
            <a:r>
              <a:rPr lang="en-US" dirty="0">
                <a:latin typeface="Consolas" panose="020B0609020204030204" pitchFamily="49" charset="0"/>
              </a:rPr>
              <a:t>export</a:t>
            </a:r>
            <a:r>
              <a:rPr lang="en-US" dirty="0"/>
              <a:t> simply means public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70897"/>
            <a:ext cx="4942947" cy="20060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862" y="4170897"/>
            <a:ext cx="4452938" cy="213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9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Truthy</a:t>
            </a:r>
            <a:r>
              <a:rPr lang="en-US" dirty="0"/>
              <a:t>/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TypeScript</a:t>
            </a:r>
            <a:r>
              <a:rPr lang="en-US" dirty="0"/>
              <a:t> has null and undefined, like JavaScript</a:t>
            </a:r>
          </a:p>
          <a:p>
            <a:r>
              <a:rPr lang="en-US" dirty="0"/>
              <a:t>And they are NOT the same thing!</a:t>
            </a:r>
          </a:p>
          <a:p>
            <a:r>
              <a:rPr lang="en-US" dirty="0"/>
              <a:t>You don’t check for null, you check for truthiness/</a:t>
            </a:r>
            <a:r>
              <a:rPr lang="en-US" dirty="0" err="1"/>
              <a:t>falsiness</a:t>
            </a:r>
            <a:endParaRPr lang="en-US" dirty="0"/>
          </a:p>
          <a:p>
            <a:r>
              <a:rPr lang="en-US" dirty="0" err="1"/>
              <a:t>Falsy</a:t>
            </a:r>
            <a:r>
              <a:rPr lang="en-US" dirty="0"/>
              <a:t> values: </a:t>
            </a:r>
          </a:p>
          <a:p>
            <a:pPr lvl="1"/>
            <a:r>
              <a:rPr lang="en-US" dirty="0"/>
              <a:t>false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undefined</a:t>
            </a:r>
          </a:p>
          <a:p>
            <a:pPr lvl="1"/>
            <a:r>
              <a:rPr lang="en-US" dirty="0"/>
              <a:t>0</a:t>
            </a:r>
          </a:p>
          <a:p>
            <a:pPr lvl="1"/>
            <a:r>
              <a:rPr lang="en-US" dirty="0"/>
              <a:t>“” (empty string)</a:t>
            </a:r>
          </a:p>
          <a:p>
            <a:pPr lvl="1"/>
            <a:r>
              <a:rPr lang="en-US" dirty="0" err="1"/>
              <a:t>NaN</a:t>
            </a:r>
            <a:r>
              <a:rPr lang="en-US" dirty="0"/>
              <a:t> (which means not a number)</a:t>
            </a:r>
          </a:p>
        </p:txBody>
      </p:sp>
    </p:spTree>
    <p:extLst>
      <p:ext uri="{BB962C8B-B14F-4D97-AF65-F5344CB8AC3E}">
        <p14:creationId xmlns:p14="http://schemas.microsoft.com/office/powerpoint/2010/main" val="323904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reason why </a:t>
            </a:r>
            <a:r>
              <a:rPr lang="en-US" dirty="0" err="1"/>
              <a:t>TypeScript</a:t>
            </a:r>
            <a:r>
              <a:rPr lang="en-US" dirty="0"/>
              <a:t> is great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/>
              <a:t>“</a:t>
            </a:r>
            <a:r>
              <a:rPr lang="en-US" sz="4400" dirty="0" err="1"/>
              <a:t>TypeScript</a:t>
            </a:r>
            <a:r>
              <a:rPr lang="en-US" sz="4400" dirty="0"/>
              <a:t> doesn’t try to NOT be JavaScript – it just tries to make JavaScript better” </a:t>
            </a:r>
          </a:p>
          <a:p>
            <a:pPr marL="457200" lvl="1" indent="0">
              <a:buNone/>
            </a:pPr>
            <a:r>
              <a:rPr lang="en-US" sz="4000" dirty="0"/>
              <a:t>									–Spencer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81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derives from object!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string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56803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“any” type</a:t>
            </a:r>
          </a:p>
          <a:p>
            <a:r>
              <a:rPr lang="en-US" dirty="0"/>
              <a:t>Means anything goes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54" y="3252788"/>
            <a:ext cx="67913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 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118"/>
            <a:ext cx="10515600" cy="4711845"/>
          </a:xfrm>
        </p:spPr>
        <p:txBody>
          <a:bodyPr/>
          <a:lstStyle/>
          <a:p>
            <a:r>
              <a:rPr lang="en-US" dirty="0"/>
              <a:t>You can still declare strings using double quote or single quote: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you can also use template strings!</a:t>
            </a:r>
          </a:p>
          <a:p>
            <a:r>
              <a:rPr lang="en-US" dirty="0"/>
              <a:t>Multiline AND interpolation… just use </a:t>
            </a:r>
            <a:r>
              <a:rPr lang="en-US" dirty="0" err="1"/>
              <a:t>backticks</a:t>
            </a:r>
            <a:r>
              <a:rPr lang="en-US" dirty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51" y="2200202"/>
            <a:ext cx="4495800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151" y="4614393"/>
            <a:ext cx="34004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6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Largely the same as JavaScript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TypeScript</a:t>
            </a:r>
            <a:r>
              <a:rPr lang="en-US" dirty="0"/>
              <a:t> adds type hints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TypeScript</a:t>
            </a:r>
            <a:r>
              <a:rPr lang="en-US" dirty="0"/>
              <a:t> is strongly typed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19" y="2432406"/>
            <a:ext cx="6686550" cy="119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819" y="4528522"/>
            <a:ext cx="22098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4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something strange?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Yes, it’s declared twice – and that’s totally valid</a:t>
            </a:r>
          </a:p>
          <a:p>
            <a:r>
              <a:rPr lang="en-US" dirty="0"/>
              <a:t>Use let or </a:t>
            </a:r>
            <a:r>
              <a:rPr lang="en-US" dirty="0" err="1"/>
              <a:t>const</a:t>
            </a:r>
            <a:r>
              <a:rPr lang="en-US" dirty="0"/>
              <a:t> instead – it’s safer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95" y="2421857"/>
            <a:ext cx="6686550" cy="119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32" y="4795109"/>
            <a:ext cx="64674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7464"/>
            <a:ext cx="10515600" cy="5049499"/>
          </a:xfrm>
        </p:spPr>
        <p:txBody>
          <a:bodyPr/>
          <a:lstStyle/>
          <a:p>
            <a:r>
              <a:rPr lang="en-US" dirty="0"/>
              <a:t>Classes without functionality – just like C#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17" y="1722827"/>
            <a:ext cx="9880846" cy="491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93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2399</TotalTime>
  <Words>393</Words>
  <Application>Microsoft Office PowerPoint</Application>
  <PresentationFormat>Widescreen</PresentationFormat>
  <Paragraphs>99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Intro to TypeScript</vt:lpstr>
      <vt:lpstr>What is TypeScript?</vt:lpstr>
      <vt:lpstr>Main reason why TypeScript is great</vt:lpstr>
      <vt:lpstr>Types</vt:lpstr>
      <vt:lpstr>Types, cont’d</vt:lpstr>
      <vt:lpstr>Quick note on strings</vt:lpstr>
      <vt:lpstr>Variables</vt:lpstr>
      <vt:lpstr>Variables, cont’d</vt:lpstr>
      <vt:lpstr>Interfaces</vt:lpstr>
      <vt:lpstr>Interfaces, cont’d</vt:lpstr>
      <vt:lpstr>More interfaces</vt:lpstr>
      <vt:lpstr>Classes</vt:lpstr>
      <vt:lpstr>Classes, cont’d</vt:lpstr>
      <vt:lpstr>Using classes</vt:lpstr>
      <vt:lpstr>Constructor/property shorthand</vt:lpstr>
      <vt:lpstr>Functions</vt:lpstr>
      <vt:lpstr>Generics</vt:lpstr>
      <vt:lpstr>this</vt:lpstr>
      <vt:lpstr>Decorators</vt:lpstr>
      <vt:lpstr>import/export</vt:lpstr>
      <vt:lpstr>Truthy/falsy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Spencer</dc:creator>
  <cp:lastModifiedBy>Spencer</cp:lastModifiedBy>
  <cp:revision>28</cp:revision>
  <dcterms:created xsi:type="dcterms:W3CDTF">2016-05-14T04:26:07Z</dcterms:created>
  <dcterms:modified xsi:type="dcterms:W3CDTF">2016-08-14T18:37:47Z</dcterms:modified>
</cp:coreProperties>
</file>