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67" r:id="rId6"/>
    <p:sldId id="261" r:id="rId7"/>
    <p:sldId id="259" r:id="rId8"/>
    <p:sldId id="269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62" autoAdjust="0"/>
  </p:normalViewPr>
  <p:slideViewPr>
    <p:cSldViewPr snapToGrid="0">
      <p:cViewPr varScale="1">
        <p:scale>
          <a:sx n="88" d="100"/>
          <a:sy n="88" d="100"/>
        </p:scale>
        <p:origin x="7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987D1-C637-4E12-9F97-1C2D7817693F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4E494-044E-48C0-A329-214F5FBFD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Components are directives with a template</a:t>
            </a:r>
          </a:p>
          <a:p>
            <a:r>
              <a:rPr lang="en-US" dirty="0"/>
              <a:t>Angular 2 apps are built with components</a:t>
            </a:r>
          </a:p>
          <a:p>
            <a:r>
              <a:rPr lang="en-US" dirty="0"/>
              <a:t>In </a:t>
            </a:r>
            <a:r>
              <a:rPr lang="en-US" dirty="0" err="1"/>
              <a:t>TypeScript</a:t>
            </a:r>
            <a:r>
              <a:rPr lang="en-US" dirty="0"/>
              <a:t>, they’re just classes with the Component decorator</a:t>
            </a:r>
          </a:p>
          <a:p>
            <a:r>
              <a:rPr lang="en-US" dirty="0"/>
              <a:t>No more </a:t>
            </a:r>
            <a:r>
              <a:rPr lang="en-US" dirty="0">
                <a:latin typeface="Consolas" panose="020B0609020204030204" pitchFamily="49" charset="0"/>
              </a:rPr>
              <a:t>$scope</a:t>
            </a:r>
            <a:r>
              <a:rPr lang="en-US" dirty="0"/>
              <a:t>, no more </a:t>
            </a:r>
            <a:r>
              <a:rPr lang="en-US" dirty="0">
                <a:latin typeface="Consolas" panose="020B0609020204030204" pitchFamily="49" charset="0"/>
              </a:rPr>
              <a:t>controller</a:t>
            </a:r>
          </a:p>
          <a:p>
            <a:r>
              <a:rPr lang="en-US" dirty="0"/>
              <a:t>Component scope is much easier to understand</a:t>
            </a:r>
          </a:p>
          <a:p>
            <a:pPr lvl="1"/>
            <a:r>
              <a:rPr lang="en-US" dirty="0"/>
              <a:t>No more </a:t>
            </a:r>
            <a:r>
              <a:rPr lang="en-US" dirty="0" err="1"/>
              <a:t>transclusion</a:t>
            </a:r>
            <a:r>
              <a:rPr lang="en-US" dirty="0"/>
              <a:t>, isolate scope, etc.</a:t>
            </a:r>
          </a:p>
          <a:p>
            <a:pPr lvl="1"/>
            <a:r>
              <a:rPr lang="en-US" dirty="0"/>
              <a:t>Functions/properties are bound directly from component</a:t>
            </a:r>
          </a:p>
          <a:p>
            <a:r>
              <a:rPr lang="en-US" dirty="0"/>
              <a:t>Encapsulated</a:t>
            </a:r>
          </a:p>
          <a:p>
            <a:pPr lvl="1"/>
            <a:r>
              <a:rPr lang="en-US" dirty="0"/>
              <a:t>Example: styling applied directly to component isn’t exposed out</a:t>
            </a:r>
          </a:p>
          <a:p>
            <a:endParaRPr lang="en-US" dirty="0"/>
          </a:p>
          <a:p>
            <a:r>
              <a:rPr lang="en-US" dirty="0"/>
              <a:t>Go over how to declare</a:t>
            </a:r>
            <a:r>
              <a:rPr lang="en-US" baseline="0" dirty="0"/>
              <a:t> it (import, class, decorate)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4E494-044E-48C0-A329-214F5FBFD5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15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Angular</a:t>
            </a:r>
            <a:r>
              <a:rPr lang="en-US" baseline="0" dirty="0"/>
              <a:t> 2’s organizational unit</a:t>
            </a:r>
          </a:p>
          <a:p>
            <a:r>
              <a:rPr lang="en-US" baseline="0" dirty="0"/>
              <a:t>Contains services, directives, pipes and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4E494-044E-48C0-A329-214F5FBFD5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2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9CB3-6673-4613-99A0-A257C5E0AB60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2B4D-9524-4C31-93F0-B5BC1B47D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9CB3-6673-4613-99A0-A257C5E0AB60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2B4D-9524-4C31-93F0-B5BC1B47D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6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9CB3-6673-4613-99A0-A257C5E0AB60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2B4D-9524-4C31-93F0-B5BC1B47D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80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9CB3-6673-4613-99A0-A257C5E0AB60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2B4D-9524-4C31-93F0-B5BC1B47D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9CB3-6673-4613-99A0-A257C5E0AB60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2B4D-9524-4C31-93F0-B5BC1B47D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9CB3-6673-4613-99A0-A257C5E0AB60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2B4D-9524-4C31-93F0-B5BC1B47D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9CB3-6673-4613-99A0-A257C5E0AB60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2B4D-9524-4C31-93F0-B5BC1B47D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8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9CB3-6673-4613-99A0-A257C5E0AB60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2B4D-9524-4C31-93F0-B5BC1B47D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4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9CB3-6673-4613-99A0-A257C5E0AB60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2B4D-9524-4C31-93F0-B5BC1B47D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8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9CB3-6673-4613-99A0-A257C5E0AB60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2B4D-9524-4C31-93F0-B5BC1B47D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3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49CB3-6673-4613-99A0-A257C5E0AB60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82B4D-9524-4C31-93F0-B5BC1B47D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2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49CB3-6673-4613-99A0-A257C5E0AB60}" type="datetimeFigureOut">
              <a:rPr lang="en-US" smtClean="0"/>
              <a:t>8/14/2016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2B4D-9524-4C31-93F0-B5BC1B47D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1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Angular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Spencer Schneidenbach</a:t>
            </a:r>
          </a:p>
        </p:txBody>
      </p:sp>
    </p:spTree>
    <p:extLst>
      <p:ext uri="{BB962C8B-B14F-4D97-AF65-F5344CB8AC3E}">
        <p14:creationId xmlns:p14="http://schemas.microsoft.com/office/powerpoint/2010/main" val="4124614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setting up your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Write your 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your 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“main</a:t>
            </a:r>
            <a:r>
              <a:rPr lang="en-US"/>
              <a:t>” method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 the proper scripts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your module loader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your app!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1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0427"/>
            <a:ext cx="10515600" cy="4756536"/>
          </a:xfrm>
        </p:spPr>
        <p:txBody>
          <a:bodyPr/>
          <a:lstStyle/>
          <a:p>
            <a:r>
              <a:rPr lang="en-US" dirty="0"/>
              <a:t>Angular 1 – started in 2009</a:t>
            </a:r>
          </a:p>
          <a:p>
            <a:r>
              <a:rPr lang="en-US" dirty="0"/>
              <a:t>Hugely popular – won the initial “SPA war”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379" y="2562225"/>
            <a:ext cx="7915275" cy="274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862" y="5388769"/>
            <a:ext cx="66103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8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Announced in 2014</a:t>
            </a:r>
          </a:p>
          <a:p>
            <a:r>
              <a:rPr lang="en-US" dirty="0"/>
              <a:t>Shook the boat quite a bit</a:t>
            </a:r>
          </a:p>
          <a:p>
            <a:r>
              <a:rPr lang="en-US" dirty="0"/>
              <a:t>Lots of big changes</a:t>
            </a:r>
          </a:p>
          <a:p>
            <a:r>
              <a:rPr lang="en-US" dirty="0"/>
              <a:t>Lots of initial pushback</a:t>
            </a:r>
          </a:p>
        </p:txBody>
      </p:sp>
    </p:spTree>
    <p:extLst>
      <p:ext uri="{BB962C8B-B14F-4D97-AF65-F5344CB8AC3E}">
        <p14:creationId xmlns:p14="http://schemas.microsoft.com/office/powerpoint/2010/main" val="116388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1 to 2 - What’s changed?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Controllers to components</a:t>
            </a:r>
          </a:p>
          <a:p>
            <a:r>
              <a:rPr lang="en-US" dirty="0"/>
              <a:t>Digest loop to unidirectional data flow</a:t>
            </a:r>
          </a:p>
          <a:p>
            <a:r>
              <a:rPr lang="en-US" dirty="0"/>
              <a:t>Two-way data binding to… unidirectional data flow</a:t>
            </a:r>
          </a:p>
          <a:p>
            <a:r>
              <a:rPr lang="en-US" dirty="0"/>
              <a:t>Native event/property binding</a:t>
            </a:r>
          </a:p>
          <a:p>
            <a:pPr lvl="1"/>
            <a:r>
              <a:rPr lang="en-US" dirty="0"/>
              <a:t>Way fewer custom directives</a:t>
            </a:r>
          </a:p>
          <a:p>
            <a:pPr lvl="1"/>
            <a:r>
              <a:rPr lang="en-US" dirty="0"/>
              <a:t>Binding directly to DOM properties/events</a:t>
            </a:r>
          </a:p>
          <a:p>
            <a:r>
              <a:rPr lang="en-US" dirty="0"/>
              <a:t>Simplified service model</a:t>
            </a:r>
          </a:p>
          <a:p>
            <a:r>
              <a:rPr lang="en-US" dirty="0"/>
              <a:t>Easier to understand. Flatter learning curve.</a:t>
            </a:r>
          </a:p>
        </p:txBody>
      </p:sp>
    </p:spTree>
    <p:extLst>
      <p:ext uri="{BB962C8B-B14F-4D97-AF65-F5344CB8AC3E}">
        <p14:creationId xmlns:p14="http://schemas.microsoft.com/office/powerpoint/2010/main" val="311270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1 to 2 – What stayed the same?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syntax is very similar</a:t>
            </a:r>
          </a:p>
          <a:p>
            <a:pPr lvl="1"/>
            <a:r>
              <a:rPr lang="en-US" dirty="0"/>
              <a:t>One-way data binding via interpolation {{ }}</a:t>
            </a:r>
          </a:p>
          <a:p>
            <a:r>
              <a:rPr lang="en-US" dirty="0"/>
              <a:t>Dependency injection is still used</a:t>
            </a:r>
          </a:p>
          <a:p>
            <a:r>
              <a:rPr lang="en-US" dirty="0"/>
              <a:t>Directives and components</a:t>
            </a:r>
          </a:p>
          <a:p>
            <a:r>
              <a:rPr lang="en-US" dirty="0"/>
              <a:t>Overall, feels very familiar</a:t>
            </a:r>
          </a:p>
        </p:txBody>
      </p:sp>
    </p:spTree>
    <p:extLst>
      <p:ext uri="{BB962C8B-B14F-4D97-AF65-F5344CB8AC3E}">
        <p14:creationId xmlns:p14="http://schemas.microsoft.com/office/powerpoint/2010/main" val="369654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6959"/>
            <a:ext cx="10515600" cy="4650004"/>
          </a:xfrm>
        </p:spPr>
        <p:txBody>
          <a:bodyPr/>
          <a:lstStyle/>
          <a:p>
            <a:r>
              <a:rPr lang="en-US" dirty="0"/>
              <a:t>Used to modify behavior of DOM elements</a:t>
            </a:r>
          </a:p>
          <a:p>
            <a:r>
              <a:rPr lang="en-US" dirty="0"/>
              <a:t>There are also structural directives and attribute directives</a:t>
            </a:r>
          </a:p>
          <a:p>
            <a:r>
              <a:rPr lang="en-US" dirty="0"/>
              <a:t>Here is an attribute directive (from angular.io)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Structural directives (prefixed with *) can add/remove DOM elements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921" y="3275353"/>
            <a:ext cx="6632084" cy="221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5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431" y="1611931"/>
            <a:ext cx="9060018" cy="432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01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31" y="1516517"/>
            <a:ext cx="65532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36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your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your root </a:t>
            </a:r>
            <a:r>
              <a:rPr lang="en-US" dirty="0" err="1"/>
              <a:t>NgModule</a:t>
            </a:r>
            <a:endParaRPr lang="en-US" dirty="0"/>
          </a:p>
          <a:p>
            <a:r>
              <a:rPr lang="en-US" dirty="0"/>
              <a:t>Bootstrap it!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98" y="3429000"/>
            <a:ext cx="10412603" cy="149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96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292</Words>
  <Application>Microsoft Office PowerPoint</Application>
  <PresentationFormat>Widescreen</PresentationFormat>
  <Paragraphs>62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Intro to Angular 2</vt:lpstr>
      <vt:lpstr>History lesson</vt:lpstr>
      <vt:lpstr>Angular 2</vt:lpstr>
      <vt:lpstr>Angular 1 to 2 - What’s changed?</vt:lpstr>
      <vt:lpstr>Angular 1 to 2 – What stayed the same?</vt:lpstr>
      <vt:lpstr>Directives</vt:lpstr>
      <vt:lpstr>Components</vt:lpstr>
      <vt:lpstr>Modules</vt:lpstr>
      <vt:lpstr>Running your app</vt:lpstr>
      <vt:lpstr>Steps to setting up your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Angular 2</dc:title>
  <dc:creator>Spencer Schneidenbach</dc:creator>
  <cp:lastModifiedBy>Spencer</cp:lastModifiedBy>
  <cp:revision>27</cp:revision>
  <dcterms:created xsi:type="dcterms:W3CDTF">2016-05-16T03:24:42Z</dcterms:created>
  <dcterms:modified xsi:type="dcterms:W3CDTF">2016-08-14T19:36:41Z</dcterms:modified>
</cp:coreProperties>
</file>