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2" r:id="rId9"/>
    <p:sldId id="263" r:id="rId10"/>
    <p:sldId id="264" r:id="rId11"/>
    <p:sldId id="260" r:id="rId12"/>
    <p:sldId id="261" r:id="rId13"/>
    <p:sldId id="265" r:id="rId14"/>
    <p:sldId id="266" r:id="rId15"/>
    <p:sldId id="272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1" autoAdjust="0"/>
    <p:restoredTop sz="94660"/>
  </p:normalViewPr>
  <p:slideViewPr>
    <p:cSldViewPr snapToGrid="0">
      <p:cViewPr>
        <p:scale>
          <a:sx n="100" d="100"/>
          <a:sy n="100" d="100"/>
        </p:scale>
        <p:origin x="79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164A-2D85-4B92-A6B1-4BF3B5EF6CDA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ECB81-0CD9-4382-87B9-38A0B5B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170E-ED89-4DFB-A446-E28B7ED5E2C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49264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Classes,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dirty="0"/>
              <a:t>Inheritance is a 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6" y="1865168"/>
            <a:ext cx="6981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US" dirty="0"/>
              <a:t>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1" y="2007159"/>
            <a:ext cx="7376240" cy="4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C# and VB.NET generics</a:t>
            </a:r>
          </a:p>
          <a:p>
            <a:r>
              <a:rPr lang="en-US" dirty="0"/>
              <a:t>Most common generic: Array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1" y="3373073"/>
            <a:ext cx="5600277" cy="24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3042676"/>
            <a:ext cx="675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670281"/>
          </a:xfrm>
        </p:spPr>
        <p:txBody>
          <a:bodyPr/>
          <a:lstStyle/>
          <a:p>
            <a:r>
              <a:rPr lang="en-US" dirty="0"/>
              <a:t>Lots of power, lots of heartache,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changed function by function </a:t>
            </a:r>
          </a:p>
          <a:p>
            <a:r>
              <a:rPr lang="en-US" dirty="0"/>
              <a:t>Our main use for it: know that you need to use this to access variables in class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3453876"/>
            <a:ext cx="9908765" cy="2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get code from other </a:t>
            </a:r>
            <a:r>
              <a:rPr lang="en-US" dirty="0" err="1"/>
              <a:t>TypeScript</a:t>
            </a:r>
            <a:r>
              <a:rPr lang="en-US" dirty="0"/>
              <a:t> declarations</a:t>
            </a:r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/>
              <a:t>Transpiled</a:t>
            </a:r>
            <a:r>
              <a:rPr lang="en-US" dirty="0"/>
              <a:t> 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</p:spTree>
    <p:extLst>
      <p:ext uri="{BB962C8B-B14F-4D97-AF65-F5344CB8AC3E}">
        <p14:creationId xmlns:p14="http://schemas.microsoft.com/office/powerpoint/2010/main" val="1385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derives from object!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68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</a:t>
            </a:r>
          </a:p>
          <a:p>
            <a:r>
              <a:rPr lang="en-US" dirty="0"/>
              <a:t>Means anything goes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4" y="3252788"/>
            <a:ext cx="679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r>
              <a:rPr lang="en-US" dirty="0"/>
              <a:t>You can still declare strings using double quote or single quote: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also use template strings!</a:t>
            </a:r>
          </a:p>
          <a:p>
            <a:r>
              <a:rPr lang="en-US" dirty="0"/>
              <a:t>Multiline AND interpolation… just use </a:t>
            </a:r>
            <a:r>
              <a:rPr lang="en-US" dirty="0" err="1"/>
              <a:t>backticks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1" y="2200202"/>
            <a:ext cx="4495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1" y="4614393"/>
            <a:ext cx="3400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the same as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adds type hints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strongly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9" y="2432406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9" y="4528522"/>
            <a:ext cx="220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something strange?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5" y="2421857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795109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1239993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add type hint without fulfilling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293</Words>
  <Application>Microsoft Office PowerPoint</Application>
  <PresentationFormat>Widescreen</PresentationFormat>
  <Paragraphs>82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 to TypeScript</vt:lpstr>
      <vt:lpstr>What is TypeScript?</vt:lpstr>
      <vt:lpstr>Types</vt:lpstr>
      <vt:lpstr>Types, cont’d</vt:lpstr>
      <vt:lpstr>Quick note on strings</vt:lpstr>
      <vt:lpstr>Variables</vt:lpstr>
      <vt:lpstr>Variables, cont’d</vt:lpstr>
      <vt:lpstr>Interfaces</vt:lpstr>
      <vt:lpstr>Interfaces, cont’d</vt:lpstr>
      <vt:lpstr>More interfaces</vt:lpstr>
      <vt:lpstr>Classes</vt:lpstr>
      <vt:lpstr>Classes, cont’d</vt:lpstr>
      <vt:lpstr>Using classes</vt:lpstr>
      <vt:lpstr>Functions</vt:lpstr>
      <vt:lpstr>Generics</vt:lpstr>
      <vt:lpstr>this</vt:lpstr>
      <vt:lpstr>Decorators</vt:lpstr>
      <vt:lpstr>import/export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Spencer</dc:creator>
  <cp:lastModifiedBy>Spencer Schneidenbach</cp:lastModifiedBy>
  <cp:revision>16</cp:revision>
  <dcterms:created xsi:type="dcterms:W3CDTF">2016-05-14T04:26:07Z</dcterms:created>
  <dcterms:modified xsi:type="dcterms:W3CDTF">2016-05-16T03:55:49Z</dcterms:modified>
</cp:coreProperties>
</file>