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66" r:id="rId9"/>
    <p:sldId id="262" r:id="rId10"/>
    <p:sldId id="268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7696-DDD4-493F-8BC9-4D7917DB131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C0B3-5518-4641-9380-28327F4B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zWk7egAqwZOnGJF1xs50?p=previe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QA3f9Le5joCZtfEUuRP?p=preview" TargetMode="External"/><Relationship Id="rId2" Type="http://schemas.openxmlformats.org/officeDocument/2006/relationships/hyperlink" Target="http://plnkr.co/edit/rcKw7uAx785a0rbetdA0?p=pre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e0e6su5CHYrLmWgEElNF?p=pre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 and Templating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204673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19040"/>
              </p:ext>
            </p:extLst>
          </p:nvPr>
        </p:nvGraphicFramePr>
        <p:xfrm>
          <a:off x="838200" y="3077376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783">
                  <a:extLst>
                    <a:ext uri="{9D8B030D-6E8A-4147-A177-3AD203B41FA5}">
                      <a16:colId xmlns:a16="http://schemas.microsoft.com/office/drawing/2014/main" val="3098381941"/>
                    </a:ext>
                  </a:extLst>
                </a:gridCol>
                <a:gridCol w="4581617">
                  <a:extLst>
                    <a:ext uri="{9D8B030D-6E8A-4147-A177-3AD203B41FA5}">
                      <a16:colId xmlns:a16="http://schemas.microsoft.com/office/drawing/2014/main" val="179715599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2245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2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 to the click</a:t>
                      </a:r>
                      <a:r>
                        <a:rPr lang="en-US" baseline="0" dirty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(click)</a:t>
                      </a:r>
                      <a:r>
                        <a:rPr lang="en-US" baseline="0" dirty="0"/>
                        <a:t>=“</a:t>
                      </a:r>
                      <a:r>
                        <a:rPr lang="en-US" baseline="0" dirty="0" err="1"/>
                        <a:t>doSomething</a:t>
                      </a:r>
                      <a:r>
                        <a:rPr lang="en-US" baseline="0" dirty="0"/>
                        <a:t>()”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</a:t>
                      </a:r>
                      <a:r>
                        <a:rPr lang="en-US" baseline="0" dirty="0"/>
                        <a:t> an expression to the input changed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(change)=“prop</a:t>
                      </a:r>
                      <a:r>
                        <a:rPr lang="en-US" baseline="0" dirty="0"/>
                        <a:t> = $event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ngModelChange</a:t>
                      </a:r>
                      <a:r>
                        <a:rPr lang="en-US" dirty="0"/>
                        <a:t>)=“”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1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Binds an expression</a:t>
                      </a:r>
                      <a:r>
                        <a:rPr lang="en-US" baseline="0" dirty="0"/>
                        <a:t> to the double click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dblclick</a:t>
                      </a:r>
                      <a:r>
                        <a:rPr lang="en-US" dirty="0"/>
                        <a:t>)=“</a:t>
                      </a:r>
                      <a:r>
                        <a:rPr lang="en-US" dirty="0" err="1"/>
                        <a:t>onDoubleClick</a:t>
                      </a:r>
                      <a:r>
                        <a:rPr lang="en-US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 over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6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…mouse</a:t>
                      </a:r>
                      <a:r>
                        <a:rPr lang="en-US" baseline="0" dirty="0"/>
                        <a:t> move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…you get th</a:t>
                      </a:r>
                      <a:r>
                        <a:rPr lang="en-US" baseline="0" dirty="0"/>
                        <a:t>e idea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03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9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two-way binding </a:t>
            </a:r>
          </a:p>
          <a:p>
            <a:r>
              <a:rPr lang="en-US" dirty="0"/>
              <a:t>Follows unidirectional data flow concepts</a:t>
            </a:r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2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essential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ngIf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Optionally renders an element based on the truthiness of an expression</a:t>
            </a:r>
          </a:p>
          <a:p>
            <a:pPr lvl="1"/>
            <a:r>
              <a:rPr lang="en-US" dirty="0">
                <a:hlinkClick r:id="rId2"/>
              </a:rPr>
              <a:t>Demo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</a:rPr>
              <a:t>ngFor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Looping directive</a:t>
            </a:r>
          </a:p>
          <a:p>
            <a:pPr lvl="1"/>
            <a:r>
              <a:rPr lang="en-US" dirty="0"/>
              <a:t>Replaces </a:t>
            </a:r>
            <a:r>
              <a:rPr lang="en-US" dirty="0">
                <a:latin typeface="Consolas" panose="020B0609020204030204" pitchFamily="49" charset="0"/>
              </a:rPr>
              <a:t>ng-repeat </a:t>
            </a:r>
            <a:r>
              <a:rPr lang="en-US" dirty="0"/>
              <a:t>from Angular 1</a:t>
            </a:r>
          </a:p>
          <a:p>
            <a:pPr lvl="1"/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Components, components, components…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in Angular 2 are awesome</a:t>
            </a:r>
          </a:p>
          <a:p>
            <a:r>
              <a:rPr lang="en-US" dirty="0"/>
              <a:t>Composable and easy to maintain</a:t>
            </a:r>
          </a:p>
          <a:p>
            <a:r>
              <a:rPr lang="en-US" dirty="0"/>
              <a:t>Lots of smaller components &gt; Fewer big components</a:t>
            </a:r>
          </a:p>
          <a:p>
            <a:r>
              <a:rPr lang="en-US" dirty="0"/>
              <a:t>Follow the Web Component ideal</a:t>
            </a:r>
          </a:p>
          <a:p>
            <a:pPr lvl="1"/>
            <a:r>
              <a:rPr lang="en-US" dirty="0"/>
              <a:t>Abstracting a large chunk of HTML into a single element</a:t>
            </a:r>
          </a:p>
          <a:p>
            <a:pPr lvl="1"/>
            <a:r>
              <a:rPr lang="en-US" dirty="0"/>
              <a:t>“Building blocks”</a:t>
            </a:r>
          </a:p>
          <a:p>
            <a:pPr lvl="1"/>
            <a:r>
              <a:rPr lang="en-US" dirty="0"/>
              <a:t>Functionality is fully encapsulated – expose only what needs exposing</a:t>
            </a:r>
          </a:p>
        </p:txBody>
      </p:sp>
    </p:spTree>
    <p:extLst>
      <p:ext uri="{BB962C8B-B14F-4D97-AF65-F5344CB8AC3E}">
        <p14:creationId xmlns:p14="http://schemas.microsoft.com/office/powerpoint/2010/main" val="18499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contain the HTML that is rendered by your component</a:t>
            </a:r>
          </a:p>
          <a:p>
            <a:r>
              <a:rPr lang="en-US" dirty="0"/>
              <a:t>Can be placed inline inside of Component declaration OR in a separate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945"/>
            <a:ext cx="89344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bind component to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Interpolation expressions</a:t>
            </a:r>
          </a:p>
          <a:p>
            <a:r>
              <a:rPr lang="en-US" dirty="0"/>
              <a:t>Property binding</a:t>
            </a:r>
          </a:p>
          <a:p>
            <a:r>
              <a:rPr lang="en-US" dirty="0"/>
              <a:t>Event binding</a:t>
            </a:r>
          </a:p>
          <a:p>
            <a:r>
              <a:rPr lang="en-US" dirty="0" err="1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syntax</a:t>
            </a:r>
          </a:p>
          <a:p>
            <a:r>
              <a:rPr lang="en-US" dirty="0"/>
              <a:t>Put your expression inside the brackets</a:t>
            </a:r>
          </a:p>
          <a:p>
            <a:r>
              <a:rPr lang="en-US" dirty="0"/>
              <a:t>Accepts non-side-effect-JavaScript (no new, assignments, etc.)</a:t>
            </a:r>
          </a:p>
          <a:p>
            <a:r>
              <a:rPr lang="en-US" dirty="0"/>
              <a:t>Best use case – bind pure properties to it when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16" y="4073525"/>
            <a:ext cx="8963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properties on the DOM model using []</a:t>
            </a:r>
          </a:p>
          <a:p>
            <a:r>
              <a:rPr lang="en-US" dirty="0"/>
              <a:t>The power and convenience of this cannot be understated!</a:t>
            </a:r>
          </a:p>
          <a:p>
            <a:r>
              <a:rPr lang="en-US" dirty="0"/>
              <a:t>Allows something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become this: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162632" y="5355405"/>
            <a:ext cx="777765" cy="395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56" y="3372707"/>
            <a:ext cx="92011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040" y="4929188"/>
            <a:ext cx="4676775" cy="1247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56" y="4981524"/>
            <a:ext cx="4819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9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bind to attributes by using [attr.name]</a:t>
            </a:r>
          </a:p>
          <a:p>
            <a:r>
              <a:rPr lang="en-US" dirty="0"/>
              <a:t>Example: aria (accessibility) attributes don’t have DOM model property 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binding means that all sorts of previous built-in directives in Angular 1 go away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29474"/>
              </p:ext>
            </p:extLst>
          </p:nvPr>
        </p:nvGraphicFramePr>
        <p:xfrm>
          <a:off x="1061545" y="2989901"/>
          <a:ext cx="993227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65">
                  <a:extLst>
                    <a:ext uri="{9D8B030D-6E8A-4147-A177-3AD203B41FA5}">
                      <a16:colId xmlns:a16="http://schemas.microsoft.com/office/drawing/2014/main" val="1750058579"/>
                    </a:ext>
                  </a:extLst>
                </a:gridCol>
                <a:gridCol w="4623646">
                  <a:extLst>
                    <a:ext uri="{9D8B030D-6E8A-4147-A177-3AD203B41FA5}">
                      <a16:colId xmlns:a16="http://schemas.microsoft.com/office/drawing/2014/main" val="1155676432"/>
                    </a:ext>
                  </a:extLst>
                </a:gridCol>
                <a:gridCol w="3142366">
                  <a:extLst>
                    <a:ext uri="{9D8B030D-6E8A-4147-A177-3AD203B41FA5}">
                      <a16:colId xmlns:a16="http://schemas.microsoft.com/office/drawing/2014/main" val="143988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Ng1</a:t>
                      </a:r>
                      <a:r>
                        <a:rPr lang="en-US" baseline="0" dirty="0"/>
                        <a:t> Directive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Replaced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the</a:t>
                      </a:r>
                      <a:r>
                        <a:rPr lang="en-US" baseline="0" dirty="0"/>
                        <a:t> control – used on inputs, selects, </a:t>
                      </a:r>
                      <a:r>
                        <a:rPr lang="en-US" baseline="0" dirty="0" err="1"/>
                        <a:t>textareas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[disabled]=“expression”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5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/ng-</a:t>
                      </a:r>
                      <a:r>
                        <a:rPr lang="en-US" dirty="0" err="1"/>
                        <a:t>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Replacement for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err="1"/>
                        <a:t>href</a:t>
                      </a:r>
                      <a:r>
                        <a:rPr lang="en-US" baseline="0" dirty="0"/>
                        <a:t> properties since interpolation didn’t play well with them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]=“expression”</a:t>
                      </a:r>
                    </a:p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]=“</a:t>
                      </a:r>
                      <a:r>
                        <a:rPr lang="en-US" baseline="0" dirty="0"/>
                        <a:t>expression”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ng-show/ng-hidden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Hides/shows</a:t>
                      </a:r>
                      <a:r>
                        <a:rPr lang="en-US" baseline="0" dirty="0"/>
                        <a:t> an element based on the truthiness of an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[hidden]=“expression”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7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directly to events on the DOM model using ()</a:t>
            </a:r>
          </a:p>
          <a:p>
            <a:r>
              <a:rPr lang="en-US" dirty="0"/>
              <a:t>Again, the power and convenience cannot be understated</a:t>
            </a:r>
          </a:p>
          <a:p>
            <a:r>
              <a:rPr lang="en-US" dirty="0"/>
              <a:t>Support for custom events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4" y="3444875"/>
            <a:ext cx="85058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417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Components and Templating</vt:lpstr>
      <vt:lpstr>Components, components, components…</vt:lpstr>
      <vt:lpstr>Intro to Templates</vt:lpstr>
      <vt:lpstr>Ways to bind component to view</vt:lpstr>
      <vt:lpstr>Interpolated expressions</vt:lpstr>
      <vt:lpstr>Property binding</vt:lpstr>
      <vt:lpstr>Property binding, cont’d</vt:lpstr>
      <vt:lpstr>Property binding, cont’d</vt:lpstr>
      <vt:lpstr>Event binding</vt:lpstr>
      <vt:lpstr>Event binding, cont’d</vt:lpstr>
      <vt:lpstr>ngModel</vt:lpstr>
      <vt:lpstr>Two essential 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and Templating</dc:title>
  <dc:creator>Spencer Schneidenbach</dc:creator>
  <cp:lastModifiedBy>Spencer Schneidenbach</cp:lastModifiedBy>
  <cp:revision>21</cp:revision>
  <dcterms:created xsi:type="dcterms:W3CDTF">2016-05-16T05:02:53Z</dcterms:created>
  <dcterms:modified xsi:type="dcterms:W3CDTF">2016-05-17T05:12:31Z</dcterms:modified>
</cp:coreProperties>
</file>