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2E0-1189-4646-ABC4-03DC47D0647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2DA-D19E-4397-9136-DA674708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8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2E0-1189-4646-ABC4-03DC47D0647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2DA-D19E-4397-9136-DA674708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7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2E0-1189-4646-ABC4-03DC47D0647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2DA-D19E-4397-9136-DA674708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2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2E0-1189-4646-ABC4-03DC47D0647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2DA-D19E-4397-9136-DA674708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6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2E0-1189-4646-ABC4-03DC47D0647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2DA-D19E-4397-9136-DA674708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2E0-1189-4646-ABC4-03DC47D0647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2DA-D19E-4397-9136-DA674708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1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2E0-1189-4646-ABC4-03DC47D0647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2DA-D19E-4397-9136-DA674708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6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2E0-1189-4646-ABC4-03DC47D0647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2DA-D19E-4397-9136-DA674708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1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2E0-1189-4646-ABC4-03DC47D0647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2DA-D19E-4397-9136-DA674708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3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2E0-1189-4646-ABC4-03DC47D0647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2DA-D19E-4397-9136-DA674708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5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2E0-1189-4646-ABC4-03DC47D0647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3A2DA-D19E-4397-9136-DA674708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3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692E0-1189-4646-ABC4-03DC47D0647C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3A2DA-D19E-4397-9136-DA674708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3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lnkr.co/edit/ckeHEE8GAzAuMl6JapaP?p=inf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Altering display with pipes and styles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Spencer Schneidenbach</a:t>
            </a:r>
          </a:p>
        </p:txBody>
      </p:sp>
    </p:spTree>
    <p:extLst>
      <p:ext uri="{BB962C8B-B14F-4D97-AF65-F5344CB8AC3E}">
        <p14:creationId xmlns:p14="http://schemas.microsoft.com/office/powerpoint/2010/main" val="964816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Filters in Angular 1</a:t>
            </a:r>
          </a:p>
          <a:p>
            <a:r>
              <a:rPr lang="en-US" dirty="0"/>
              <a:t>Alters the display of an interpolated expression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001" y="3265773"/>
            <a:ext cx="5258588" cy="231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0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Pipes can take arguments/parameters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Parameters are expressions like everything else</a:t>
            </a:r>
          </a:p>
          <a:p>
            <a:r>
              <a:rPr lang="en-US" dirty="0"/>
              <a:t>Separated by colons 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586823"/>
            <a:ext cx="62865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61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built-in 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7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 no longer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few filters didn’t make it over from Angular 1</a:t>
            </a:r>
          </a:p>
          <a:p>
            <a:r>
              <a:rPr lang="en-US" dirty="0" err="1"/>
              <a:t>orderBy</a:t>
            </a:r>
            <a:r>
              <a:rPr lang="en-US" dirty="0"/>
              <a:t> and filter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Separation of concerns</a:t>
            </a:r>
          </a:p>
        </p:txBody>
      </p:sp>
    </p:spTree>
    <p:extLst>
      <p:ext uri="{BB962C8B-B14F-4D97-AF65-F5344CB8AC3E}">
        <p14:creationId xmlns:p14="http://schemas.microsoft.com/office/powerpoint/2010/main" val="168660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different things to choose from!</a:t>
            </a:r>
          </a:p>
        </p:txBody>
      </p:sp>
    </p:spTree>
    <p:extLst>
      <p:ext uri="{BB962C8B-B14F-4D97-AF65-F5344CB8AC3E}">
        <p14:creationId xmlns:p14="http://schemas.microsoft.com/office/powerpoint/2010/main" val="2244517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114"/>
          </a:xfrm>
        </p:spPr>
        <p:txBody>
          <a:bodyPr/>
          <a:lstStyle/>
          <a:p>
            <a:r>
              <a:rPr lang="en-US" dirty="0"/>
              <a:t>Styles directly on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9684"/>
            <a:ext cx="10515600" cy="4717279"/>
          </a:xfrm>
        </p:spPr>
        <p:txBody>
          <a:bodyPr>
            <a:normAutofit/>
          </a:bodyPr>
          <a:lstStyle/>
          <a:p>
            <a:r>
              <a:rPr lang="en-US" dirty="0"/>
              <a:t>You can add CSS directly to a component!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2043113"/>
            <a:ext cx="103441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41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131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30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84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Altering display with pipes and styles</vt:lpstr>
      <vt:lpstr>Pipes</vt:lpstr>
      <vt:lpstr>Pipes, cont’d</vt:lpstr>
      <vt:lpstr>Some built-in pipes</vt:lpstr>
      <vt:lpstr>Pipes no longer</vt:lpstr>
      <vt:lpstr>Styling</vt:lpstr>
      <vt:lpstr>Styles directly on component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Schneidenbach</dc:creator>
  <cp:lastModifiedBy>Spencer Schneidenbach</cp:lastModifiedBy>
  <cp:revision>6</cp:revision>
  <dcterms:created xsi:type="dcterms:W3CDTF">2016-05-17T05:34:47Z</dcterms:created>
  <dcterms:modified xsi:type="dcterms:W3CDTF">2016-05-17T17:25:52Z</dcterms:modified>
</cp:coreProperties>
</file>