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a4YdtmWywhJ33uqfpPPn?p=preview" TargetMode="External"/><Relationship Id="rId2" Type="http://schemas.openxmlformats.org/officeDocument/2006/relationships/hyperlink" Target="http://plnkr.co/edit/YamGS6GkUh9GqWNQhCyM?p=pre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MxeOwj6XL3dq0EHa9IfF?p=pre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nkr.co/edit/ckeHEE8GAzAuMl6JapaP?p=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Altering display with pipes and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96481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 and </a:t>
            </a:r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apply multiple styles/classes to an element in one shot – using </a:t>
            </a:r>
            <a:r>
              <a:rPr lang="en-US" dirty="0" err="1"/>
              <a:t>ngStyle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thing with </a:t>
            </a:r>
            <a:r>
              <a:rPr lang="en-US" dirty="0" err="1"/>
              <a:t>ngClass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7785"/>
            <a:ext cx="10483185" cy="102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" y="4818009"/>
            <a:ext cx="8886092" cy="13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in Angular 1</a:t>
            </a:r>
          </a:p>
          <a:p>
            <a:r>
              <a:rPr lang="en-US" dirty="0"/>
              <a:t>Alters the display of an interpolated expression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1" y="3265773"/>
            <a:ext cx="5258588" cy="23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can take arguments/parameters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are expressions like everything else</a:t>
            </a:r>
          </a:p>
          <a:p>
            <a:r>
              <a:rPr lang="en-US" dirty="0"/>
              <a:t>Separated by colons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86823"/>
            <a:ext cx="6286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percent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uppercase/lowercase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But that’s another show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no 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filters didn’t make it over from Angular 1</a:t>
            </a:r>
          </a:p>
          <a:p>
            <a:r>
              <a:rPr lang="en-US" dirty="0" err="1"/>
              <a:t>orderBy</a:t>
            </a:r>
            <a:r>
              <a:rPr lang="en-US" dirty="0"/>
              <a:t> and filter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6866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things to choose from!</a:t>
            </a:r>
          </a:p>
        </p:txBody>
      </p:sp>
    </p:spTree>
    <p:extLst>
      <p:ext uri="{BB962C8B-B14F-4D97-AF65-F5344CB8AC3E}">
        <p14:creationId xmlns:p14="http://schemas.microsoft.com/office/powerpoint/2010/main" val="22445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/>
              <a:t>Styles directly on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saw property bound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case you forgot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899260" y="3803623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46" y="3377406"/>
            <a:ext cx="46767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9040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property-bound CSS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CSS classes to an element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message.isUrgent</a:t>
            </a:r>
            <a:r>
              <a:rPr lang="en-US" dirty="0"/>
              <a:t> is </a:t>
            </a:r>
            <a:r>
              <a:rPr lang="en-US" dirty="0" err="1"/>
              <a:t>truthy</a:t>
            </a:r>
            <a:r>
              <a:rPr lang="en-US" dirty="0"/>
              <a:t>, then the big-and-bold CSS class will be applied to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98161"/>
            <a:ext cx="6943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13" y="2404757"/>
            <a:ext cx="3505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163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Altering display with pipes and styles</vt:lpstr>
      <vt:lpstr>Pipes</vt:lpstr>
      <vt:lpstr>Pipes, cont’d</vt:lpstr>
      <vt:lpstr>Some built-in pipes</vt:lpstr>
      <vt:lpstr>Pipes no longer</vt:lpstr>
      <vt:lpstr>Styling</vt:lpstr>
      <vt:lpstr>Styles directly on component</vt:lpstr>
      <vt:lpstr>You already saw property bound styles</vt:lpstr>
      <vt:lpstr>How about property-bound CSS classes?</vt:lpstr>
      <vt:lpstr>ngStyle and ngClass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Schneidenbach</dc:creator>
  <cp:lastModifiedBy>Spencer Schneidenbach</cp:lastModifiedBy>
  <cp:revision>12</cp:revision>
  <dcterms:created xsi:type="dcterms:W3CDTF">2016-05-17T05:34:47Z</dcterms:created>
  <dcterms:modified xsi:type="dcterms:W3CDTF">2016-05-18T00:36:47Z</dcterms:modified>
</cp:coreProperties>
</file>