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FmGIvwhD5nptPjyDCnBC?p=pre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Child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3457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@Input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of binding data from the parent to the child</a:t>
            </a:r>
          </a:p>
          <a:p>
            <a:r>
              <a:rPr lang="en-US" dirty="0"/>
              <a:t>Requires two steps</a:t>
            </a:r>
          </a:p>
          <a:p>
            <a:pPr lvl="1"/>
            <a:r>
              <a:rPr lang="en-US" dirty="0"/>
              <a:t>Add property to child and decorate it with @Input</a:t>
            </a:r>
          </a:p>
          <a:p>
            <a:pPr lvl="1"/>
            <a:r>
              <a:rPr lang="en-US" dirty="0"/>
              <a:t>Bind the parent property to the child using []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the input property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881" y="1806170"/>
            <a:ext cx="9600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Bind the parent property to that property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9" y="2206979"/>
            <a:ext cx="1005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err="1"/>
              <a:t>walkin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back to the demo, Spencer</a:t>
            </a:r>
          </a:p>
        </p:txBody>
      </p:sp>
    </p:spTree>
    <p:extLst>
      <p:ext uri="{BB962C8B-B14F-4D97-AF65-F5344CB8AC3E}">
        <p14:creationId xmlns:p14="http://schemas.microsoft.com/office/powerpoint/2010/main" val="101430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emitting and @Output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can communicate with child components easily via input properties</a:t>
            </a:r>
          </a:p>
          <a:p>
            <a:r>
              <a:rPr lang="en-US" dirty="0"/>
              <a:t>How does the child communicate back up?</a:t>
            </a:r>
          </a:p>
          <a:p>
            <a:r>
              <a:rPr lang="en-US" dirty="0"/>
              <a:t>Simple: @Output properties and </a:t>
            </a:r>
            <a:r>
              <a:rPr lang="en-US" dirty="0" err="1"/>
              <a:t>EventEmitter</a:t>
            </a:r>
            <a:r>
              <a:rPr lang="en-US" dirty="0"/>
              <a:t>!</a:t>
            </a:r>
          </a:p>
          <a:p>
            <a:r>
              <a:rPr lang="en-US" dirty="0"/>
              <a:t>A little more to it than @Input properties, but very easy</a:t>
            </a:r>
          </a:p>
        </p:txBody>
      </p:sp>
    </p:spTree>
    <p:extLst>
      <p:ext uri="{BB962C8B-B14F-4D97-AF65-F5344CB8AC3E}">
        <p14:creationId xmlns:p14="http://schemas.microsoft.com/office/powerpoint/2010/main" val="118850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the </a:t>
            </a:r>
            <a:r>
              <a:rPr lang="en-US" dirty="0" err="1"/>
              <a:t>EventEmitter</a:t>
            </a:r>
            <a:r>
              <a:rPr lang="en-US" dirty="0"/>
              <a:t> and Output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property to child of type </a:t>
            </a:r>
            <a:r>
              <a:rPr lang="en-US" dirty="0" err="1"/>
              <a:t>EventEmitter</a:t>
            </a:r>
            <a:r>
              <a:rPr lang="en-US" dirty="0"/>
              <a:t> decorated with @Output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subscriber function in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Bind subscriber function to event using ()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an event!</a:t>
            </a:r>
          </a:p>
        </p:txBody>
      </p:sp>
    </p:spTree>
    <p:extLst>
      <p:ext uri="{BB962C8B-B14F-4D97-AF65-F5344CB8AC3E}">
        <p14:creationId xmlns:p14="http://schemas.microsoft.com/office/powerpoint/2010/main" val="1318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 and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54" y="1825625"/>
            <a:ext cx="90434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 and 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583"/>
            <a:ext cx="10515600" cy="40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Emit your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263" y="1825625"/>
            <a:ext cx="7611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err="1"/>
              <a:t>walkin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back to </a:t>
            </a:r>
            <a:r>
              <a:rPr lang="en-US"/>
              <a:t>the demo again, </a:t>
            </a:r>
            <a:r>
              <a:rPr lang="en-US" dirty="0"/>
              <a:t>Spencer</a:t>
            </a:r>
          </a:p>
        </p:txBody>
      </p:sp>
    </p:spTree>
    <p:extLst>
      <p:ext uri="{BB962C8B-B14F-4D97-AF65-F5344CB8AC3E}">
        <p14:creationId xmlns:p14="http://schemas.microsoft.com/office/powerpoint/2010/main" val="13645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child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child component is a component that exists within a component</a:t>
            </a:r>
          </a:p>
          <a:p>
            <a:r>
              <a:rPr lang="en-US" dirty="0"/>
              <a:t>I know, pretty stunning right?</a:t>
            </a:r>
          </a:p>
        </p:txBody>
      </p:sp>
    </p:spTree>
    <p:extLst>
      <p:ext uri="{BB962C8B-B14F-4D97-AF65-F5344CB8AC3E}">
        <p14:creationId xmlns:p14="http://schemas.microsoft.com/office/powerpoint/2010/main" val="131150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well how do you make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Easy: you make a component!</a:t>
            </a:r>
          </a:p>
          <a:p>
            <a:r>
              <a:rPr lang="en-US" dirty="0"/>
              <a:t>Only a couple of steps to get it into a parent component</a:t>
            </a:r>
          </a:p>
        </p:txBody>
      </p:sp>
    </p:spTree>
    <p:extLst>
      <p:ext uri="{BB962C8B-B14F-4D97-AF65-F5344CB8AC3E}">
        <p14:creationId xmlns:p14="http://schemas.microsoft.com/office/powerpoint/2010/main" val="6525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Declare your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23" y="2030102"/>
            <a:ext cx="7553753" cy="23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 it to your parent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1945008"/>
            <a:ext cx="75247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en-US" dirty="0"/>
              <a:t>Step 3: Register it with your parent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@Component property: directives</a:t>
            </a:r>
          </a:p>
          <a:p>
            <a:r>
              <a:rPr lang="en-US" dirty="0"/>
              <a:t>You must register the component’s type with the parent component!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0" y="2986088"/>
            <a:ext cx="7553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child selector to markup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68" y="1872153"/>
            <a:ext cx="638175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62" y="3996718"/>
            <a:ext cx="5953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1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child component is totally isolated – it can’t interact with your parent!</a:t>
            </a:r>
          </a:p>
          <a:p>
            <a:r>
              <a:rPr lang="en-US" dirty="0"/>
              <a:t>True encapsulation!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Ok, maybe we need to add some more stuff to make it useful in The Real World™</a:t>
            </a:r>
          </a:p>
        </p:txBody>
      </p:sp>
    </p:spTree>
    <p:extLst>
      <p:ext uri="{BB962C8B-B14F-4D97-AF65-F5344CB8AC3E}">
        <p14:creationId xmlns:p14="http://schemas.microsoft.com/office/powerpoint/2010/main" val="33728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317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Child components</vt:lpstr>
      <vt:lpstr>What is a child component?</vt:lpstr>
      <vt:lpstr>Ok, well how do you make one?</vt:lpstr>
      <vt:lpstr>Step 1: Declare your component</vt:lpstr>
      <vt:lpstr>Step 2: Import it to your parent component</vt:lpstr>
      <vt:lpstr>Step 3: Register it with your parent component</vt:lpstr>
      <vt:lpstr>Step 4: Add child selector to markup</vt:lpstr>
      <vt:lpstr>Walking the dog</vt:lpstr>
      <vt:lpstr>You’re done!</vt:lpstr>
      <vt:lpstr>@Input properties</vt:lpstr>
      <vt:lpstr>Step 1: Add the input property</vt:lpstr>
      <vt:lpstr>Step 2: Bind the parent property to that property</vt:lpstr>
      <vt:lpstr>Keep walkin’</vt:lpstr>
      <vt:lpstr>Event emitting and @Output</vt:lpstr>
      <vt:lpstr>Steps involved</vt:lpstr>
      <vt:lpstr>Steps 1 and 2</vt:lpstr>
      <vt:lpstr>Steps 3 and 4</vt:lpstr>
      <vt:lpstr>Step 5 – Emit your event</vt:lpstr>
      <vt:lpstr>Keep walkin’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components</dc:title>
  <dc:creator>Spencer Schneidenbach</dc:creator>
  <cp:lastModifiedBy>Spencer Schneidenbach</cp:lastModifiedBy>
  <cp:revision>8</cp:revision>
  <dcterms:created xsi:type="dcterms:W3CDTF">2016-05-18T00:25:31Z</dcterms:created>
  <dcterms:modified xsi:type="dcterms:W3CDTF">2016-05-18T01:20:53Z</dcterms:modified>
</cp:coreProperties>
</file>