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5" r:id="rId4"/>
    <p:sldId id="266" r:id="rId5"/>
    <p:sldId id="267" r:id="rId6"/>
    <p:sldId id="268" r:id="rId7"/>
    <p:sldId id="258" r:id="rId8"/>
    <p:sldId id="269" r:id="rId9"/>
    <p:sldId id="270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77B4C-2806-344A-B40F-B0CEA12091AC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BBCF4-9854-7D49-A0B8-27C86C9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2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BBCF4-9854-7D49-A0B8-27C86C9802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6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BBCF4-9854-7D49-A0B8-27C86C9802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45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98522-FBF4-4409-BA7A-C16956925F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863-CE2B-3348-B3AA-BE48A5C5AE5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E-2F43-C744-ACD8-A4C1B8FF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7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863-CE2B-3348-B3AA-BE48A5C5AE5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E-2F43-C744-ACD8-A4C1B8FF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863-CE2B-3348-B3AA-BE48A5C5AE5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E-2F43-C744-ACD8-A4C1B8FF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9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863-CE2B-3348-B3AA-BE48A5C5AE5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E-2F43-C744-ACD8-A4C1B8FF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5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863-CE2B-3348-B3AA-BE48A5C5AE5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E-2F43-C744-ACD8-A4C1B8FF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863-CE2B-3348-B3AA-BE48A5C5AE5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E-2F43-C744-ACD8-A4C1B8FF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5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863-CE2B-3348-B3AA-BE48A5C5AE5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E-2F43-C744-ACD8-A4C1B8FF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6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863-CE2B-3348-B3AA-BE48A5C5AE5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E-2F43-C744-ACD8-A4C1B8FF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5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863-CE2B-3348-B3AA-BE48A5C5AE5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E-2F43-C744-ACD8-A4C1B8FF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3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863-CE2B-3348-B3AA-BE48A5C5AE5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E-2F43-C744-ACD8-A4C1B8FF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8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863-CE2B-3348-B3AA-BE48A5C5AE5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E-2F43-C744-ACD8-A4C1B8FF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8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83863-CE2B-3348-B3AA-BE48A5C5AE5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BD0FE-2F43-C744-ACD8-A4C1B8FF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1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Spencer Schneidenbach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9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39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6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smtClean="0"/>
              <a:t>Core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Aims to be the best web stack for any platform</a:t>
            </a:r>
          </a:p>
          <a:p>
            <a:pPr lvl="1"/>
            <a:r>
              <a:rPr lang="en-US" dirty="0"/>
              <a:t>Host agnostic</a:t>
            </a:r>
          </a:p>
          <a:p>
            <a:r>
              <a:rPr lang="en-US" dirty="0"/>
              <a:t>Provide cross-platform development </a:t>
            </a:r>
            <a:r>
              <a:rPr lang="en-US" dirty="0" smtClean="0"/>
              <a:t>experience</a:t>
            </a:r>
          </a:p>
          <a:p>
            <a:r>
              <a:rPr lang="en-US" dirty="0" smtClean="0"/>
              <a:t>Faster, more scalable than current ASP.NET</a:t>
            </a:r>
            <a:endParaRPr lang="en-US" dirty="0"/>
          </a:p>
          <a:p>
            <a:pPr lvl="1"/>
            <a:r>
              <a:rPr lang="en-US" dirty="0" err="1"/>
              <a:t>System.Web</a:t>
            </a:r>
            <a:r>
              <a:rPr lang="en-US" dirty="0"/>
              <a:t> requests </a:t>
            </a:r>
            <a:r>
              <a:rPr lang="en-US" dirty="0" smtClean="0"/>
              <a:t>take ~30kb </a:t>
            </a:r>
            <a:r>
              <a:rPr lang="en-US" dirty="0"/>
              <a:t>of </a:t>
            </a:r>
            <a:r>
              <a:rPr lang="en-US" dirty="0" smtClean="0"/>
              <a:t>memory </a:t>
            </a:r>
            <a:r>
              <a:rPr lang="en-US" u="sng" dirty="0" smtClean="0"/>
              <a:t>per request</a:t>
            </a:r>
            <a:endParaRPr lang="en-US" u="sng" dirty="0"/>
          </a:p>
          <a:p>
            <a:pPr lvl="1"/>
            <a:r>
              <a:rPr lang="en-US" dirty="0" smtClean="0"/>
              <a:t>ASP.NET </a:t>
            </a:r>
            <a:r>
              <a:rPr lang="en-US" dirty="0" smtClean="0"/>
              <a:t>Core </a:t>
            </a:r>
            <a:r>
              <a:rPr lang="en-US" dirty="0" smtClean="0"/>
              <a:t>– </a:t>
            </a:r>
            <a:r>
              <a:rPr lang="en-US" dirty="0"/>
              <a:t>around </a:t>
            </a:r>
            <a:r>
              <a:rPr lang="en-US" dirty="0" smtClean="0"/>
              <a:t>~</a:t>
            </a:r>
            <a:r>
              <a:rPr lang="en-US" dirty="0" smtClean="0"/>
              <a:t>2kb</a:t>
            </a:r>
          </a:p>
        </p:txBody>
      </p:sp>
    </p:spTree>
    <p:extLst>
      <p:ext uri="{BB962C8B-B14F-4D97-AF65-F5344CB8AC3E}">
        <p14:creationId xmlns:p14="http://schemas.microsoft.com/office/powerpoint/2010/main" val="6649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.NET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.NET Core – open source, lightweight subset of .NET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Needed </a:t>
            </a:r>
            <a:r>
              <a:rPr lang="en-US" dirty="0"/>
              <a:t>components delivered via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2"/>
            <a:r>
              <a:rPr lang="en-US" dirty="0" smtClean="0"/>
              <a:t>More iterative updates</a:t>
            </a:r>
          </a:p>
          <a:p>
            <a:pPr lvl="2"/>
            <a:r>
              <a:rPr lang="en-US" dirty="0" smtClean="0"/>
              <a:t>Deployed with your app</a:t>
            </a:r>
          </a:p>
          <a:p>
            <a:pPr lvl="1"/>
            <a:r>
              <a:rPr lang="en-US" dirty="0" smtClean="0"/>
              <a:t>Aims </a:t>
            </a:r>
            <a:r>
              <a:rPr lang="en-US" dirty="0"/>
              <a:t>to be pure re-implementation of </a:t>
            </a:r>
            <a:r>
              <a:rPr lang="en-US" dirty="0" smtClean="0"/>
              <a:t>.NET Framework…someday</a:t>
            </a:r>
          </a:p>
          <a:p>
            <a:pPr lvl="1"/>
            <a:r>
              <a:rPr lang="en-US" dirty="0" smtClean="0"/>
              <a:t>Cross-platform</a:t>
            </a:r>
            <a:endParaRPr lang="en-US" dirty="0"/>
          </a:p>
          <a:p>
            <a:pPr lvl="0"/>
            <a:r>
              <a:rPr lang="en-US" dirty="0"/>
              <a:t>.NET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still use full .NET Framework if you need stuff like </a:t>
            </a:r>
            <a:r>
              <a:rPr lang="en-US" dirty="0" err="1"/>
              <a:t>System.Drawing</a:t>
            </a:r>
            <a:r>
              <a:rPr lang="en-US" dirty="0"/>
              <a:t> or other </a:t>
            </a:r>
            <a:r>
              <a:rPr lang="en-US" dirty="0" smtClean="0"/>
              <a:t>full-framework specific libraries</a:t>
            </a:r>
          </a:p>
          <a:p>
            <a:pPr lvl="1"/>
            <a:r>
              <a:rPr lang="en-US" dirty="0" smtClean="0"/>
              <a:t>Requires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8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times, they are </a:t>
            </a:r>
            <a:r>
              <a:rPr lang="en-US" dirty="0" err="1" smtClean="0"/>
              <a:t>a’changing</a:t>
            </a:r>
            <a:r>
              <a:rPr lang="en-US" dirty="0" smtClean="0"/>
              <a:t>’</a:t>
            </a:r>
            <a:br>
              <a:rPr lang="en-US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ASP.NET </a:t>
            </a:r>
            <a:r>
              <a:rPr lang="en-US" sz="2400" dirty="0" smtClean="0"/>
              <a:t>Core</a:t>
            </a:r>
            <a:r>
              <a:rPr lang="en-US" sz="2400" dirty="0" smtClean="0"/>
              <a:t>			</a:t>
            </a:r>
            <a:r>
              <a:rPr lang="en-US" sz="2400" dirty="0" smtClean="0"/>
              <a:t>            Current </a:t>
            </a:r>
            <a:r>
              <a:rPr lang="en-US" sz="2400" dirty="0" smtClean="0"/>
              <a:t>ASP.NET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The Same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C#</a:t>
            </a:r>
          </a:p>
          <a:p>
            <a:r>
              <a:rPr lang="en-US" dirty="0" smtClean="0"/>
              <a:t>.NET Framework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What’s Different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 VB.NET</a:t>
            </a:r>
          </a:p>
          <a:p>
            <a:r>
              <a:rPr lang="en-US" dirty="0" smtClean="0"/>
              <a:t>No Web Forms</a:t>
            </a:r>
          </a:p>
          <a:p>
            <a:r>
              <a:rPr lang="en-US" dirty="0" smtClean="0"/>
              <a:t>.NET Core</a:t>
            </a:r>
          </a:p>
          <a:p>
            <a:r>
              <a:rPr lang="en-US" dirty="0" smtClean="0"/>
              <a:t>Roslyn compiler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Slightly different APIs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Web.config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Global.asax</a:t>
            </a:r>
            <a:endParaRPr lang="en-US" dirty="0" smtClean="0"/>
          </a:p>
          <a:p>
            <a:r>
              <a:rPr lang="en-US" dirty="0" smtClean="0"/>
              <a:t>No dependency on </a:t>
            </a:r>
            <a:r>
              <a:rPr lang="en-US" dirty="0" err="1" smtClean="0"/>
              <a:t>MSBuild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Forms isn’t a technology in ASP.NET </a:t>
            </a:r>
            <a:r>
              <a:rPr lang="en-US" dirty="0" smtClean="0"/>
              <a:t>Core</a:t>
            </a:r>
            <a:endParaRPr lang="en-US" dirty="0" smtClean="0"/>
          </a:p>
          <a:p>
            <a:r>
              <a:rPr lang="en-US" dirty="0" smtClean="0"/>
              <a:t>It’s still being updated and supported</a:t>
            </a:r>
            <a:endParaRPr lang="en-US" dirty="0"/>
          </a:p>
          <a:p>
            <a:pPr lvl="1"/>
            <a:r>
              <a:rPr lang="en-US" dirty="0" smtClean="0"/>
              <a:t>Still needs </a:t>
            </a:r>
            <a:r>
              <a:rPr lang="en-US" dirty="0" err="1" smtClean="0"/>
              <a:t>System.Web</a:t>
            </a:r>
            <a:endParaRPr lang="en-US" dirty="0" smtClean="0"/>
          </a:p>
          <a:p>
            <a:pPr lvl="1"/>
            <a:r>
              <a:rPr lang="en-US" dirty="0" smtClean="0"/>
              <a:t>Still needs IIS</a:t>
            </a:r>
          </a:p>
          <a:p>
            <a:pPr lvl="1"/>
            <a:r>
              <a:rPr lang="en-US" dirty="0" smtClean="0"/>
              <a:t>Still needs Visual Studio</a:t>
            </a:r>
          </a:p>
        </p:txBody>
      </p:sp>
    </p:spTree>
    <p:extLst>
      <p:ext uri="{BB962C8B-B14F-4D97-AF65-F5344CB8AC3E}">
        <p14:creationId xmlns:p14="http://schemas.microsoft.com/office/powerpoint/2010/main" val="132710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MVC 5/Web API 2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direct upgrade path</a:t>
            </a:r>
          </a:p>
          <a:p>
            <a:pPr lvl="1"/>
            <a:r>
              <a:rPr lang="en-US" dirty="0" smtClean="0"/>
              <a:t>Create new project and copy over code</a:t>
            </a:r>
          </a:p>
          <a:p>
            <a:r>
              <a:rPr lang="en-US" dirty="0" smtClean="0"/>
              <a:t>APIs between the two differ slightly</a:t>
            </a:r>
          </a:p>
          <a:p>
            <a:r>
              <a:rPr lang="en-US" dirty="0" smtClean="0"/>
              <a:t>Otherwise, it’s a very familiar experience</a:t>
            </a:r>
          </a:p>
        </p:txBody>
      </p:sp>
    </p:spTree>
    <p:extLst>
      <p:ext uri="{BB962C8B-B14F-4D97-AF65-F5344CB8AC3E}">
        <p14:creationId xmlns:p14="http://schemas.microsoft.com/office/powerpoint/2010/main" val="17108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0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wwwroot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all static files go</a:t>
            </a:r>
          </a:p>
          <a:p>
            <a:r>
              <a:rPr lang="en-US" dirty="0" smtClean="0"/>
              <a:t>No longer mixed into the root of the project</a:t>
            </a:r>
          </a:p>
          <a:p>
            <a:r>
              <a:rPr lang="en-US" dirty="0" smtClean="0"/>
              <a:t>A welcome change!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905" y="267127"/>
            <a:ext cx="2585495" cy="638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project.json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7169"/>
            <a:ext cx="8946541" cy="4195481"/>
          </a:xfrm>
        </p:spPr>
        <p:txBody>
          <a:bodyPr/>
          <a:lstStyle/>
          <a:p>
            <a:r>
              <a:rPr lang="en-US" dirty="0" smtClean="0"/>
              <a:t>Replaces </a:t>
            </a:r>
            <a:r>
              <a:rPr lang="en-US" dirty="0" err="1" smtClean="0"/>
              <a:t>packages.config</a:t>
            </a:r>
            <a:endParaRPr lang="en-US" dirty="0"/>
          </a:p>
          <a:p>
            <a:r>
              <a:rPr lang="en-US" dirty="0" smtClean="0"/>
              <a:t>General project configuration</a:t>
            </a:r>
          </a:p>
          <a:p>
            <a:r>
              <a:rPr lang="en-US" dirty="0" smtClean="0"/>
              <a:t>Server-side dependencies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78" y="3038119"/>
            <a:ext cx="5429250" cy="3409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783" y="200737"/>
            <a:ext cx="2629017" cy="649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98643" y="1037690"/>
            <a:ext cx="3339101" cy="3082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75437" y="3323690"/>
            <a:ext cx="5846380" cy="288403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575437" y="3165494"/>
            <a:ext cx="5364625" cy="3160689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8648" y="1719097"/>
            <a:ext cx="4544306" cy="1149523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3" idx="0"/>
          </p:cNvCxnSpPr>
          <p:nvPr/>
        </p:nvCxnSpPr>
        <p:spPr>
          <a:xfrm flipV="1">
            <a:off x="918648" y="1557169"/>
            <a:ext cx="4658916" cy="129604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761169" y="5071635"/>
            <a:ext cx="1759378" cy="678996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761169" y="5071635"/>
            <a:ext cx="1759378" cy="678996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rot="20384784">
            <a:off x="1104293" y="1907019"/>
            <a:ext cx="10099431" cy="3154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threePt" dir="t"/>
            </a:scene3d>
            <a:sp3d extrusionH="57150">
              <a:bevelT w="38100" h="38100"/>
              <a:bevelB w="38100" h="38100"/>
            </a:sp3d>
          </a:bodyPr>
          <a:lstStyle/>
          <a:p>
            <a:pPr algn="ctr"/>
            <a:r>
              <a:rPr lang="en-US" sz="19900" dirty="0" err="1" smtClean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MSBuild</a:t>
            </a:r>
            <a:endParaRPr lang="en-US" sz="9600" b="0" cap="none" spc="0" dirty="0">
              <a:ln w="0"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0951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235</Words>
  <Application>Microsoft Macintosh PowerPoint</Application>
  <PresentationFormat>Widescreen</PresentationFormat>
  <Paragraphs>56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ASP.NET Core</vt:lpstr>
      <vt:lpstr>ASP.NET Core Goals</vt:lpstr>
      <vt:lpstr>Let’s talk .NET Framework</vt:lpstr>
      <vt:lpstr>The times, they are a’changing’   ASP.NET Core               Current ASP.NET</vt:lpstr>
      <vt:lpstr>Web Forms</vt:lpstr>
      <vt:lpstr>Current MVC 5/Web API 2 Apps</vt:lpstr>
      <vt:lpstr>PowerPoint Presentation</vt:lpstr>
      <vt:lpstr>wwwroot</vt:lpstr>
      <vt:lpstr>project.json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Spencer Schneidenbach</dc:creator>
  <cp:lastModifiedBy>Spencer Schneidenbach</cp:lastModifiedBy>
  <cp:revision>5</cp:revision>
  <dcterms:created xsi:type="dcterms:W3CDTF">2016-05-17T14:50:02Z</dcterms:created>
  <dcterms:modified xsi:type="dcterms:W3CDTF">2016-05-17T17:20:12Z</dcterms:modified>
</cp:coreProperties>
</file>