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2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7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3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9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7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1962B-5839-458A-8272-C9036C5C6085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7AFC-D37A-44B7-A377-25511F60E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199631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familiar from Angular 1?  Yep, it’s still here</a:t>
            </a:r>
          </a:p>
          <a:p>
            <a:r>
              <a:rPr lang="en-US" dirty="0"/>
              <a:t>A single instance will flow from parent down to child if the child requests an instance in its constructor</a:t>
            </a:r>
          </a:p>
          <a:p>
            <a:r>
              <a:rPr lang="en-US" dirty="0"/>
              <a:t>Dependencies are auto-resolved – if one service is dependent on another, the “parent” service will be injected into the dependent service</a:t>
            </a:r>
          </a:p>
          <a:p>
            <a:r>
              <a:rPr lang="en-US" dirty="0"/>
              <a:t>Allows for modularity and better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5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Add as property and to constructor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521" y="1825625"/>
            <a:ext cx="8720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9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Hey wait a second…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050" y="1825625"/>
            <a:ext cx="7161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time </a:t>
            </a:r>
            <a:r>
              <a:rPr lang="en-US" dirty="0" err="1"/>
              <a:t>todddd</a:t>
            </a:r>
            <a:r>
              <a:rPr lang="en-US" dirty="0"/>
              <a:t> introduce… Lifecycle </a:t>
            </a:r>
            <a:r>
              <a:rPr lang="en-US" dirty="0" err="1"/>
              <a:t>hooks!ddd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Lifecycle hooks allow us to run code after a component is created and/or destroyed</a:t>
            </a:r>
          </a:p>
          <a:p>
            <a:r>
              <a:rPr lang="en-US" dirty="0"/>
              <a:t>Focusing on two:</a:t>
            </a:r>
          </a:p>
          <a:p>
            <a:pPr lvl="1"/>
            <a:r>
              <a:rPr lang="en-US" dirty="0" err="1"/>
              <a:t>OnInit</a:t>
            </a:r>
            <a:endParaRPr lang="en-US" dirty="0"/>
          </a:p>
          <a:p>
            <a:pPr lvl="1"/>
            <a:r>
              <a:rPr lang="en-US" dirty="0" err="1"/>
              <a:t>OnDestroy</a:t>
            </a:r>
            <a:endParaRPr lang="en-US" dirty="0"/>
          </a:p>
          <a:p>
            <a:r>
              <a:rPr lang="en-US" dirty="0"/>
              <a:t>But really only one:</a:t>
            </a:r>
          </a:p>
          <a:p>
            <a:pPr lvl="1"/>
            <a:r>
              <a:rPr lang="en-US" dirty="0" err="1"/>
              <a:t>OnInit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OnInit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OnInit</a:t>
            </a:r>
            <a:r>
              <a:rPr lang="en-US" dirty="0"/>
              <a:t> – run right after a component is constructed</a:t>
            </a:r>
          </a:p>
          <a:p>
            <a:r>
              <a:rPr lang="en-US" dirty="0"/>
              <a:t>If a component has the “</a:t>
            </a:r>
            <a:r>
              <a:rPr lang="en-US" dirty="0" err="1"/>
              <a:t>ngOnInit</a:t>
            </a:r>
            <a:r>
              <a:rPr lang="en-US" dirty="0"/>
              <a:t>” function on it, the </a:t>
            </a:r>
            <a:r>
              <a:rPr lang="en-US" dirty="0" err="1"/>
              <a:t>OnInit</a:t>
            </a:r>
            <a:r>
              <a:rPr lang="en-US" dirty="0"/>
              <a:t> lifecycle hook will execute</a:t>
            </a:r>
          </a:p>
          <a:p>
            <a:r>
              <a:rPr lang="en-US" dirty="0"/>
              <a:t>There’s also a helpful interface that tells you that you haven’t implemented it yet if you mean to implement it</a:t>
            </a:r>
          </a:p>
        </p:txBody>
      </p:sp>
    </p:spTree>
    <p:extLst>
      <p:ext uri="{BB962C8B-B14F-4D97-AF65-F5344CB8AC3E}">
        <p14:creationId xmlns:p14="http://schemas.microsoft.com/office/powerpoint/2010/main" val="61937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Import </a:t>
            </a:r>
            <a:r>
              <a:rPr lang="en-US" dirty="0" err="1"/>
              <a:t>OnInit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3815556"/>
            <a:ext cx="7315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8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Implement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225" y="2515394"/>
            <a:ext cx="9353550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18" y="1842657"/>
            <a:ext cx="7315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8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Services are best used to create, read, update and delete data</a:t>
            </a:r>
          </a:p>
          <a:p>
            <a:r>
              <a:rPr lang="en-US" dirty="0"/>
              <a:t>Enforces separation of concerns</a:t>
            </a:r>
          </a:p>
          <a:p>
            <a:r>
              <a:rPr lang="en-US" dirty="0"/>
              <a:t>Think of it like this: you don’t want your database in your view!</a:t>
            </a:r>
          </a:p>
        </p:txBody>
      </p:sp>
    </p:spTree>
    <p:extLst>
      <p:ext uri="{BB962C8B-B14F-4D97-AF65-F5344CB8AC3E}">
        <p14:creationId xmlns:p14="http://schemas.microsoft.com/office/powerpoint/2010/main" val="341745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Angular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Angular 1, we had 5 different kinds of services:</a:t>
            </a:r>
          </a:p>
          <a:p>
            <a:pPr lvl="1"/>
            <a:r>
              <a:rPr lang="en-US" dirty="0"/>
              <a:t>Provider</a:t>
            </a:r>
          </a:p>
          <a:p>
            <a:pPr lvl="1"/>
            <a:r>
              <a:rPr lang="en-US" dirty="0"/>
              <a:t>Service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/>
              <a:t>In Angular 2, we have 1 kind of service:</a:t>
            </a:r>
          </a:p>
          <a:p>
            <a:pPr lvl="1"/>
            <a:r>
              <a:rPr lang="en-US" dirty="0"/>
              <a:t>Service</a:t>
            </a:r>
          </a:p>
          <a:p>
            <a:r>
              <a:rPr lang="en-US" dirty="0"/>
              <a:t>Which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160099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what?  A service is just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you surprised?</a:t>
            </a:r>
          </a:p>
        </p:txBody>
      </p:sp>
    </p:spTree>
    <p:extLst>
      <p:ext uri="{BB962C8B-B14F-4D97-AF65-F5344CB8AC3E}">
        <p14:creationId xmlns:p14="http://schemas.microsoft.com/office/powerpoint/2010/main" val="340888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for refactoring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050" y="1825625"/>
            <a:ext cx="71618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2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declaring and using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your class and add some data 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Injectable and decorate your service class with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the service in your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service to the component providers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it to the component as a property and in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293258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Make class with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2420144"/>
            <a:ext cx="805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3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Import @Injectable and decorate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737" y="1853406"/>
            <a:ext cx="80105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90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3 and 4 – Import and register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256" y="1825625"/>
            <a:ext cx="8509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5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334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Services</vt:lpstr>
      <vt:lpstr>What are Services?</vt:lpstr>
      <vt:lpstr>Services in Angular 1</vt:lpstr>
      <vt:lpstr>Guess what?  A service is just a class</vt:lpstr>
      <vt:lpstr>Ready for refactoring</vt:lpstr>
      <vt:lpstr>Steps to declaring and using a service</vt:lpstr>
      <vt:lpstr>Step 1 – Make class with data</vt:lpstr>
      <vt:lpstr>Step 2 – Import @Injectable and decorate</vt:lpstr>
      <vt:lpstr>Steps 3 and 4 – Import and register</vt:lpstr>
      <vt:lpstr>This is dependency injection</vt:lpstr>
      <vt:lpstr>Step 5 – Add as property and to constructor</vt:lpstr>
      <vt:lpstr>Hey wait a second…</vt:lpstr>
      <vt:lpstr>Good time todddd introduce… Lifecycle hooks!ddd</vt:lpstr>
      <vt:lpstr>OnInit</vt:lpstr>
      <vt:lpstr>Step 1: Import OnInit</vt:lpstr>
      <vt:lpstr>Step 2: 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Services</dc:title>
  <dc:creator>Spencer Schneidenbach</dc:creator>
  <cp:lastModifiedBy>Spencer Schneidenbach</cp:lastModifiedBy>
  <cp:revision>11</cp:revision>
  <dcterms:created xsi:type="dcterms:W3CDTF">2016-05-18T01:28:10Z</dcterms:created>
  <dcterms:modified xsi:type="dcterms:W3CDTF">2016-05-18T03:27:16Z</dcterms:modified>
</cp:coreProperties>
</file>