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8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7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2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6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1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1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3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5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3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lnkr.co/edit/a4YdtmWywhJ33uqfpPPn?p=preview" TargetMode="External"/><Relationship Id="rId2" Type="http://schemas.openxmlformats.org/officeDocument/2006/relationships/hyperlink" Target="http://plnkr.co/edit/YamGS6GkUh9GqWNQhCyM?p=previe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lnkr.co/edit/MxeOwj6XL3dq0EHa9IfF?p=pre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lnkr.co/edit/ckeHEE8GAzAuMl6JapaP?p=inf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Altering display with pipes and styles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Schneidenbach</a:t>
            </a:r>
          </a:p>
        </p:txBody>
      </p:sp>
    </p:spTree>
    <p:extLst>
      <p:ext uri="{BB962C8B-B14F-4D97-AF65-F5344CB8AC3E}">
        <p14:creationId xmlns:p14="http://schemas.microsoft.com/office/powerpoint/2010/main" val="96481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ngStyle</a:t>
            </a:r>
            <a:r>
              <a:rPr lang="en-US" dirty="0"/>
              <a:t> and </a:t>
            </a:r>
            <a:r>
              <a:rPr lang="en-US" dirty="0" err="1"/>
              <a:t>ngClass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apply multiple styles/classes to an element in one shot – using </a:t>
            </a:r>
            <a:r>
              <a:rPr lang="en-US" dirty="0" err="1"/>
              <a:t>ngStyle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Demo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Same thing with </a:t>
            </a:r>
            <a:r>
              <a:rPr lang="en-US" dirty="0" err="1"/>
              <a:t>ngClass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97785"/>
            <a:ext cx="10483185" cy="1024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20" y="4818009"/>
            <a:ext cx="8886092" cy="135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6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Filters in Angular 1</a:t>
            </a:r>
          </a:p>
          <a:p>
            <a:r>
              <a:rPr lang="en-US" dirty="0"/>
              <a:t>Alters the display of an interpolated expression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01" y="3265773"/>
            <a:ext cx="5258588" cy="231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0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Pipes can take arguments/parameters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Parameters are expressions like everything else</a:t>
            </a:r>
          </a:p>
          <a:p>
            <a:r>
              <a:rPr lang="en-US" dirty="0"/>
              <a:t>Separated by colons 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586823"/>
            <a:ext cx="62865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6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built-in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  <a:p>
            <a:r>
              <a:rPr lang="en-US" dirty="0"/>
              <a:t>currency</a:t>
            </a:r>
          </a:p>
          <a:p>
            <a:r>
              <a:rPr lang="en-US" dirty="0"/>
              <a:t>percent</a:t>
            </a:r>
          </a:p>
          <a:p>
            <a:r>
              <a:rPr lang="en-US" dirty="0" err="1"/>
              <a:t>json</a:t>
            </a:r>
            <a:endParaRPr lang="en-US" dirty="0"/>
          </a:p>
          <a:p>
            <a:r>
              <a:rPr lang="en-US"/>
              <a:t>uppercase/lowercase</a:t>
            </a:r>
            <a:endParaRPr lang="en-US" dirty="0"/>
          </a:p>
          <a:p>
            <a:r>
              <a:rPr lang="en-US" dirty="0" err="1"/>
              <a:t>async</a:t>
            </a:r>
            <a:endParaRPr lang="en-US" dirty="0"/>
          </a:p>
          <a:p>
            <a:pPr lvl="1"/>
            <a:r>
              <a:rPr lang="en-US" dirty="0"/>
              <a:t>But that’s another show</a:t>
            </a:r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7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 no longer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filters didn’t make it over from Angular 1</a:t>
            </a:r>
          </a:p>
          <a:p>
            <a:r>
              <a:rPr lang="en-US" dirty="0" err="1"/>
              <a:t>orderBy</a:t>
            </a:r>
            <a:r>
              <a:rPr lang="en-US" dirty="0"/>
              <a:t> and filter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168660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different things to choose from!</a:t>
            </a:r>
          </a:p>
        </p:txBody>
      </p:sp>
    </p:spTree>
    <p:extLst>
      <p:ext uri="{BB962C8B-B14F-4D97-AF65-F5344CB8AC3E}">
        <p14:creationId xmlns:p14="http://schemas.microsoft.com/office/powerpoint/2010/main" val="224451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114"/>
          </a:xfrm>
        </p:spPr>
        <p:txBody>
          <a:bodyPr/>
          <a:lstStyle/>
          <a:p>
            <a:r>
              <a:rPr lang="en-US" dirty="0"/>
              <a:t>Styles directly on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684"/>
            <a:ext cx="10515600" cy="4717279"/>
          </a:xfrm>
        </p:spPr>
        <p:txBody>
          <a:bodyPr>
            <a:normAutofit/>
          </a:bodyPr>
          <a:lstStyle/>
          <a:p>
            <a:r>
              <a:rPr lang="en-US" dirty="0"/>
              <a:t>You can add CSS directly to a component!  </a:t>
            </a:r>
            <a:r>
              <a:rPr lang="en-US" dirty="0">
                <a:hlinkClick r:id="rId2"/>
              </a:rPr>
              <a:t>Demo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2043113"/>
            <a:ext cx="103441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4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already saw property bound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in case you forgot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899260" y="3803623"/>
            <a:ext cx="777765" cy="3953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46" y="3377406"/>
            <a:ext cx="4676775" cy="1247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49040"/>
            <a:ext cx="48196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3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property-bound CSS classes?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CSS classes to an element like this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>
                <a:latin typeface="Consolas" panose="020B0609020204030204" pitchFamily="49" charset="0"/>
              </a:rPr>
              <a:t>message.isUrgent</a:t>
            </a:r>
            <a:r>
              <a:rPr lang="en-US" dirty="0"/>
              <a:t> is </a:t>
            </a:r>
            <a:r>
              <a:rPr lang="en-US" dirty="0" err="1"/>
              <a:t>truthy</a:t>
            </a:r>
            <a:r>
              <a:rPr lang="en-US" dirty="0"/>
              <a:t>, then the big-and-bold CSS class will be applied to the element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498161"/>
            <a:ext cx="6943725" cy="111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613" y="2404757"/>
            <a:ext cx="35052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3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163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Altering display with pipes and styles</vt:lpstr>
      <vt:lpstr>Pipes</vt:lpstr>
      <vt:lpstr>Pipes, cont’d</vt:lpstr>
      <vt:lpstr>Some built-in pipes</vt:lpstr>
      <vt:lpstr>Pipes no longer</vt:lpstr>
      <vt:lpstr>Styling</vt:lpstr>
      <vt:lpstr>Styles directly on component</vt:lpstr>
      <vt:lpstr>You already saw property bound styles</vt:lpstr>
      <vt:lpstr>How about property-bound CSS classes?</vt:lpstr>
      <vt:lpstr>ngStyle and ngClass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Schneidenbach</dc:creator>
  <cp:lastModifiedBy>Spencer Schneidenbach</cp:lastModifiedBy>
  <cp:revision>12</cp:revision>
  <dcterms:created xsi:type="dcterms:W3CDTF">2016-05-17T05:34:47Z</dcterms:created>
  <dcterms:modified xsi:type="dcterms:W3CDTF">2016-05-17T22:45:45Z</dcterms:modified>
</cp:coreProperties>
</file>