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5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92" autoAdjust="0"/>
  </p:normalViewPr>
  <p:slideViewPr>
    <p:cSldViewPr snapToGrid="0">
      <p:cViewPr>
        <p:scale>
          <a:sx n="64" d="100"/>
          <a:sy n="64" d="100"/>
        </p:scale>
        <p:origin x="7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733F1-7018-4FB5-B5E7-72CEF755A9D0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CE114-FA5E-461C-82B5-1B4C63894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316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CE114-FA5E-461C-82B5-1B4C63894C8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94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B14F142-FE5E-474D-800F-46AFCBBA2FFF}" type="datetimeFigureOut">
              <a:rPr lang="pt-BR" smtClean="0"/>
              <a:t>20/10/2022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BAB641D-23BC-4E81-A77B-AB60AAF91219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7404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F142-FE5E-474D-800F-46AFCBBA2FFF}" type="datetimeFigureOut">
              <a:rPr lang="pt-BR" smtClean="0"/>
              <a:t>20/10/2022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641D-23BC-4E81-A77B-AB60AAF9121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01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F142-FE5E-474D-800F-46AFCBBA2FFF}" type="datetimeFigureOut">
              <a:rPr lang="pt-BR" smtClean="0"/>
              <a:t>20/10/2022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641D-23BC-4E81-A77B-AB60AAF9121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73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F142-FE5E-474D-800F-46AFCBBA2FFF}" type="datetimeFigureOut">
              <a:rPr lang="pt-BR" smtClean="0"/>
              <a:t>20/10/2022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641D-23BC-4E81-A77B-AB60AAF9121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50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F142-FE5E-474D-800F-46AFCBBA2FFF}" type="datetimeFigureOut">
              <a:rPr lang="pt-BR" smtClean="0"/>
              <a:t>20/10/2022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641D-23BC-4E81-A77B-AB60AAF91219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645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F142-FE5E-474D-800F-46AFCBBA2FFF}" type="datetimeFigureOut">
              <a:rPr lang="pt-BR" smtClean="0"/>
              <a:t>20/10/2022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641D-23BC-4E81-A77B-AB60AAF9121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443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F142-FE5E-474D-800F-46AFCBBA2FFF}" type="datetimeFigureOut">
              <a:rPr lang="pt-BR" smtClean="0"/>
              <a:t>20/10/2022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641D-23BC-4E81-A77B-AB60AAF9121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49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F142-FE5E-474D-800F-46AFCBBA2FFF}" type="datetimeFigureOut">
              <a:rPr lang="pt-BR" smtClean="0"/>
              <a:t>20/10/2022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641D-23BC-4E81-A77B-AB60AAF9121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61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F142-FE5E-474D-800F-46AFCBBA2FFF}" type="datetimeFigureOut">
              <a:rPr lang="pt-BR" smtClean="0"/>
              <a:t>20/10/2022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641D-23BC-4E81-A77B-AB60AAF9121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09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F142-FE5E-474D-800F-46AFCBBA2FFF}" type="datetimeFigureOut">
              <a:rPr lang="pt-BR" smtClean="0"/>
              <a:t>20/10/2022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641D-23BC-4E81-A77B-AB60AAF9121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589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F142-FE5E-474D-800F-46AFCBBA2FFF}" type="datetimeFigureOut">
              <a:rPr lang="pt-BR" smtClean="0"/>
              <a:t>20/10/2022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B641D-23BC-4E81-A77B-AB60AAF9121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362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B14F142-FE5E-474D-800F-46AFCBBA2FFF}" type="datetimeFigureOut">
              <a:rPr lang="pt-BR" smtClean="0"/>
              <a:t>20/10/2022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BAB641D-23BC-4E81-A77B-AB60AAF9121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935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CF65A-C270-BD5E-E255-8A9D5BBBF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GB" sz="6000"/>
              <a:t>Yahtzee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05AED5-DE40-37F1-868F-17C48E4A2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237670"/>
            <a:ext cx="9418320" cy="1183261"/>
          </a:xfrm>
        </p:spPr>
        <p:txBody>
          <a:bodyPr>
            <a:normAutofit/>
          </a:bodyPr>
          <a:lstStyle/>
          <a:p>
            <a:pPr algn="ctr"/>
            <a:r>
              <a:rPr lang="pt-BR"/>
              <a:t>Connor Spinks</a:t>
            </a:r>
          </a:p>
          <a:p>
            <a:pPr algn="ctr"/>
            <a:r>
              <a:rPr lang="pt-BR"/>
              <a:t>Kaori Goto </a:t>
            </a:r>
          </a:p>
          <a:p>
            <a:pPr algn="ctr"/>
            <a:endParaRPr lang="pt-B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06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mesa, no interior, remoto&#10;&#10;Descrição gerada automaticamente">
            <a:extLst>
              <a:ext uri="{FF2B5EF4-FFF2-40B4-BE49-F238E27FC236}">
                <a16:creationId xmlns:a16="http://schemas.microsoft.com/office/drawing/2014/main" id="{5A04BA3A-605E-4051-D0A7-8E8C9D2E5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5" b="8445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022EF70-FB87-D13F-7BCC-483857966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472" y="365760"/>
            <a:ext cx="9418320" cy="1285875"/>
          </a:xfrm>
        </p:spPr>
        <p:txBody>
          <a:bodyPr>
            <a:normAutofit/>
          </a:bodyPr>
          <a:lstStyle/>
          <a:p>
            <a:r>
              <a:rPr lang="en-GB" dirty="0"/>
              <a:t>Description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F18F5-7C61-22F6-0E78-B8DE53A29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872" y="1737358"/>
            <a:ext cx="9418320" cy="3044192"/>
          </a:xfrm>
        </p:spPr>
        <p:txBody>
          <a:bodyPr>
            <a:normAutofit fontScale="25000" lnSpcReduction="20000"/>
          </a:bodyPr>
          <a:lstStyle/>
          <a:p>
            <a:r>
              <a:rPr lang="pt-BR" sz="9600" b="1" dirty="0">
                <a:solidFill>
                  <a:schemeClr val="tx1"/>
                </a:solidFill>
              </a:rPr>
              <a:t>Parts</a:t>
            </a:r>
            <a:r>
              <a:rPr lang="pt-BR" sz="9600" dirty="0">
                <a:solidFill>
                  <a:schemeClr val="tx1"/>
                </a:solidFill>
              </a:rPr>
              <a:t>:</a:t>
            </a:r>
          </a:p>
          <a:p>
            <a:pPr lvl="1" algn="l"/>
            <a:r>
              <a:rPr lang="pt-BR" sz="9600" dirty="0">
                <a:solidFill>
                  <a:schemeClr val="tx1"/>
                </a:solidFill>
              </a:rPr>
              <a:t>5 Dice 	</a:t>
            </a:r>
          </a:p>
          <a:p>
            <a:pPr lvl="1" algn="l"/>
            <a:r>
              <a:rPr lang="pt-BR" sz="9600" dirty="0">
                <a:solidFill>
                  <a:schemeClr val="tx1"/>
                </a:solidFill>
              </a:rPr>
              <a:t>Score board</a:t>
            </a:r>
          </a:p>
          <a:p>
            <a:pPr lvl="1" algn="l"/>
            <a:endParaRPr lang="pt-BR" sz="9600" dirty="0">
              <a:solidFill>
                <a:schemeClr val="tx1"/>
              </a:solidFill>
            </a:endParaRPr>
          </a:p>
          <a:p>
            <a:pPr lvl="1" algn="l"/>
            <a:endParaRPr lang="pt-BR" sz="9600" dirty="0">
              <a:solidFill>
                <a:schemeClr val="tx1"/>
              </a:solidFill>
            </a:endParaRPr>
          </a:p>
          <a:p>
            <a:pPr marL="274320" lvl="1" indent="0" algn="l">
              <a:buNone/>
            </a:pPr>
            <a:r>
              <a:rPr lang="pt-BR" sz="9600" b="1" dirty="0">
                <a:solidFill>
                  <a:schemeClr val="tx1"/>
                </a:solidFill>
              </a:rPr>
              <a:t>Rules:</a:t>
            </a:r>
          </a:p>
          <a:p>
            <a:pPr lvl="1" algn="l"/>
            <a:r>
              <a:rPr lang="en-GB" sz="9600" dirty="0">
                <a:solidFill>
                  <a:schemeClr val="tx1"/>
                </a:solidFill>
              </a:rPr>
              <a:t>Up to 3 dice rolls per turn</a:t>
            </a:r>
          </a:p>
          <a:p>
            <a:pPr lvl="1" algn="l"/>
            <a:r>
              <a:rPr lang="en-GB" sz="9600" dirty="0">
                <a:solidFill>
                  <a:schemeClr val="tx1"/>
                </a:solidFill>
              </a:rPr>
              <a:t>Player can choose each slot on score board only once</a:t>
            </a:r>
          </a:p>
          <a:p>
            <a:pPr lvl="1" algn="l"/>
            <a:r>
              <a:rPr lang="en-GB" sz="9600" dirty="0">
                <a:solidFill>
                  <a:schemeClr val="tx1"/>
                </a:solidFill>
              </a:rPr>
              <a:t>Upper table </a:t>
            </a:r>
          </a:p>
          <a:p>
            <a:pPr lvl="1" algn="l"/>
            <a:r>
              <a:rPr lang="en-GB" sz="9600" dirty="0">
                <a:solidFill>
                  <a:schemeClr val="tx1"/>
                </a:solidFill>
              </a:rPr>
              <a:t>Lower table shows combinations, similar to poker</a:t>
            </a:r>
          </a:p>
          <a:p>
            <a:pPr lvl="1" algn="l"/>
            <a:r>
              <a:rPr lang="en-GB" sz="9600" dirty="0">
                <a:solidFill>
                  <a:schemeClr val="tx1"/>
                </a:solidFill>
              </a:rPr>
              <a:t>Once score board is complete, winner is the one with the highest score</a:t>
            </a:r>
            <a:r>
              <a:rPr lang="en-GB" sz="6400" dirty="0">
                <a:solidFill>
                  <a:schemeClr val="tx1"/>
                </a:solidFill>
              </a:rPr>
              <a:t>.</a:t>
            </a:r>
          </a:p>
          <a:p>
            <a:pPr lvl="1" algn="l"/>
            <a:endParaRPr lang="en-GB" sz="6400" dirty="0">
              <a:solidFill>
                <a:schemeClr val="tx1"/>
              </a:solidFill>
            </a:endParaRPr>
          </a:p>
          <a:p>
            <a:pPr lvl="1" algn="l"/>
            <a:endParaRPr lang="en-GB" sz="6400" dirty="0">
              <a:solidFill>
                <a:schemeClr val="tx1"/>
              </a:solidFill>
            </a:endParaRPr>
          </a:p>
          <a:p>
            <a:pPr lvl="1"/>
            <a:endParaRPr lang="pt-BR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22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64FC7-66CD-274C-A62A-26B4CE6B5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5325" y="716992"/>
            <a:ext cx="2237232" cy="5295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Trello board</a:t>
            </a:r>
          </a:p>
        </p:txBody>
      </p:sp>
      <p:pic>
        <p:nvPicPr>
          <p:cNvPr id="6" name="Imagem 5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8E9EF176-EDC0-7BB3-879B-0A4032BCC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11" y="1284898"/>
            <a:ext cx="11143228" cy="51816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A91A745-2144-751C-BF1F-18A7D8DC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11" y="109329"/>
            <a:ext cx="9692640" cy="907211"/>
          </a:xfrm>
        </p:spPr>
        <p:txBody>
          <a:bodyPr/>
          <a:lstStyle/>
          <a:p>
            <a:r>
              <a:rPr lang="en-US" dirty="0"/>
              <a:t>Planning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54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CB7070A-C9EA-0C64-8C4C-E8B69DA0B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12" y="299085"/>
            <a:ext cx="9692640" cy="1325562"/>
          </a:xfrm>
        </p:spPr>
        <p:txBody>
          <a:bodyPr>
            <a:normAutofit/>
          </a:bodyPr>
          <a:lstStyle/>
          <a:p>
            <a:r>
              <a:rPr lang="pt-BR" dirty="0"/>
              <a:t>Planning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9A5679-847B-50B5-8CB6-07457AD85915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896112" y="1869935"/>
            <a:ext cx="4480560" cy="420287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900" b="1" dirty="0"/>
              <a:t>MVP Version:</a:t>
            </a:r>
          </a:p>
          <a:p>
            <a:r>
              <a:rPr lang="pt-BR" sz="2200" dirty="0"/>
              <a:t>2 players</a:t>
            </a:r>
          </a:p>
          <a:p>
            <a:r>
              <a:rPr lang="pt-BR" sz="2200" dirty="0" err="1"/>
              <a:t>Re-rolls</a:t>
            </a:r>
            <a:endParaRPr lang="pt-BR" sz="2200" dirty="0"/>
          </a:p>
          <a:p>
            <a:r>
              <a:rPr lang="pt-BR" sz="2200" dirty="0"/>
              <a:t>Upper table (Simple)</a:t>
            </a:r>
          </a:p>
          <a:p>
            <a:r>
              <a:rPr lang="pt-BR" sz="2200" dirty="0"/>
              <a:t>New scores </a:t>
            </a:r>
            <a:r>
              <a:rPr lang="pt-BR" sz="2200" dirty="0" err="1"/>
              <a:t>can</a:t>
            </a:r>
            <a:r>
              <a:rPr lang="pt-BR" sz="2200" dirty="0"/>
              <a:t> </a:t>
            </a:r>
            <a:r>
              <a:rPr lang="pt-BR" sz="2200" dirty="0" err="1"/>
              <a:t>only</a:t>
            </a:r>
            <a:r>
              <a:rPr lang="pt-BR" sz="2200" dirty="0"/>
              <a:t> go </a:t>
            </a:r>
            <a:r>
              <a:rPr lang="pt-BR" sz="2200" dirty="0" err="1"/>
              <a:t>to</a:t>
            </a:r>
            <a:r>
              <a:rPr lang="pt-BR" sz="2200" dirty="0"/>
              <a:t> </a:t>
            </a:r>
            <a:r>
              <a:rPr lang="pt-BR" sz="2200" dirty="0" err="1"/>
              <a:t>empty</a:t>
            </a:r>
            <a:r>
              <a:rPr lang="pt-BR" sz="2200" dirty="0"/>
              <a:t> slots</a:t>
            </a:r>
          </a:p>
          <a:p>
            <a:r>
              <a:rPr lang="pt-BR" sz="2200" dirty="0"/>
              <a:t>Check scores</a:t>
            </a:r>
          </a:p>
          <a:p>
            <a:r>
              <a:rPr lang="pt-BR" sz="2200" dirty="0"/>
              <a:t>End Game check</a:t>
            </a:r>
          </a:p>
          <a:p>
            <a:r>
              <a:rPr lang="pt-BR" sz="2200" dirty="0" err="1"/>
              <a:t>Winner</a:t>
            </a:r>
            <a:r>
              <a:rPr lang="pt-BR" sz="2200" dirty="0"/>
              <a:t> </a:t>
            </a:r>
            <a:r>
              <a:rPr lang="en-GB" sz="2200" dirty="0"/>
              <a:t>announcement</a:t>
            </a:r>
            <a:r>
              <a:rPr lang="pt-BR" sz="2200" dirty="0"/>
              <a:t> 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C6144AB-6CD8-3499-986B-02936C6DA313}"/>
              </a:ext>
            </a:extLst>
          </p:cNvPr>
          <p:cNvSpPr txBox="1"/>
          <p:nvPr/>
        </p:nvSpPr>
        <p:spPr>
          <a:xfrm>
            <a:off x="6096000" y="1869936"/>
            <a:ext cx="469276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Final </a:t>
            </a:r>
            <a:r>
              <a:rPr lang="pt-BR" sz="2000" b="1" dirty="0" err="1"/>
              <a:t>version</a:t>
            </a:r>
            <a:r>
              <a:rPr lang="pt-BR" sz="2000" b="1" dirty="0"/>
              <a:t>:</a:t>
            </a:r>
          </a:p>
          <a:p>
            <a:endParaRPr lang="pt-BR" sz="2000" b="1" dirty="0"/>
          </a:p>
          <a:p>
            <a:r>
              <a:rPr lang="pt-BR" sz="2400" dirty="0"/>
              <a:t>+ Lower </a:t>
            </a:r>
            <a:r>
              <a:rPr lang="pt-BR" sz="2400" dirty="0" err="1"/>
              <a:t>table</a:t>
            </a:r>
            <a:r>
              <a:rPr lang="pt-BR" sz="2400" dirty="0"/>
              <a:t> (</a:t>
            </a:r>
            <a:r>
              <a:rPr lang="pt-BR" sz="2400" dirty="0" err="1"/>
              <a:t>Combinations</a:t>
            </a:r>
            <a:r>
              <a:rPr lang="pt-BR" sz="2400" dirty="0"/>
              <a:t>)</a:t>
            </a:r>
          </a:p>
          <a:p>
            <a:endParaRPr lang="pt-BR" sz="2400" dirty="0"/>
          </a:p>
          <a:p>
            <a:r>
              <a:rPr lang="pt-BR" sz="2400" dirty="0"/>
              <a:t>+ Visual </a:t>
            </a:r>
            <a:r>
              <a:rPr lang="pt-BR" sz="2400" dirty="0" err="1"/>
              <a:t>enhancements</a:t>
            </a:r>
            <a:r>
              <a:rPr 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402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CB7070A-C9EA-0C64-8C4C-E8B69DA0B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12" y="299085"/>
            <a:ext cx="9692640" cy="1325562"/>
          </a:xfrm>
        </p:spPr>
        <p:txBody>
          <a:bodyPr>
            <a:normAutofit/>
          </a:bodyPr>
          <a:lstStyle/>
          <a:p>
            <a:r>
              <a:rPr lang="pt-BR" dirty="0"/>
              <a:t>Challenges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9A5679-847B-50B5-8CB6-07457AD85915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896111" y="1869935"/>
            <a:ext cx="9520097" cy="4202873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900" dirty="0"/>
              <a:t>De-bugging - time consuming</a:t>
            </a:r>
          </a:p>
          <a:p>
            <a:endParaRPr lang="pt-BR" sz="1900" dirty="0"/>
          </a:p>
          <a:p>
            <a:r>
              <a:rPr lang="pt-BR" sz="1900" dirty="0"/>
              <a:t>Using boolean outputs effectivly</a:t>
            </a:r>
          </a:p>
          <a:p>
            <a:endParaRPr lang="pt-BR" sz="1900" b="1" dirty="0"/>
          </a:p>
          <a:p>
            <a:r>
              <a:rPr lang="pt-BR" sz="1900" dirty="0"/>
              <a:t>Using Pandas for our score table</a:t>
            </a:r>
          </a:p>
          <a:p>
            <a:endParaRPr lang="pt-BR" sz="1900" dirty="0"/>
          </a:p>
          <a:p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60843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17812-2166-6669-AF26-830249A4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125" y="306125"/>
            <a:ext cx="10117750" cy="1325562"/>
          </a:xfrm>
        </p:spPr>
        <p:txBody>
          <a:bodyPr/>
          <a:lstStyle/>
          <a:p>
            <a:r>
              <a:rPr lang="pt-BR" dirty="0"/>
              <a:t>Game Improvements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03E258-1E45-1D00-7B60-37F39E638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762" y="1975449"/>
            <a:ext cx="9020470" cy="4204688"/>
          </a:xfrm>
        </p:spPr>
        <p:txBody>
          <a:bodyPr>
            <a:normAutofit/>
          </a:bodyPr>
          <a:lstStyle/>
          <a:p>
            <a:r>
              <a:rPr lang="pt-BR" dirty="0"/>
              <a:t>Users can input their names</a:t>
            </a:r>
          </a:p>
          <a:p>
            <a:r>
              <a:rPr lang="pt-BR" dirty="0"/>
              <a:t>Add up to 6 players</a:t>
            </a:r>
          </a:p>
          <a:p>
            <a:r>
              <a:rPr lang="pt-BR" dirty="0"/>
              <a:t>Add sequence combinations (eg Small Straight and Large Straight)</a:t>
            </a:r>
          </a:p>
          <a:p>
            <a:r>
              <a:rPr lang="pt-BR" dirty="0"/>
              <a:t>Add more combos (eg bonus points)</a:t>
            </a:r>
          </a:p>
          <a:p>
            <a:r>
              <a:rPr lang="pt-BR" dirty="0"/>
              <a:t>Visual </a:t>
            </a:r>
            <a:r>
              <a:rPr lang="pt-BR" dirty="0" err="1"/>
              <a:t>enhancements</a:t>
            </a:r>
            <a:r>
              <a:rPr lang="pt-BR" dirty="0"/>
              <a:t> (</a:t>
            </a:r>
            <a:r>
              <a:rPr lang="pt-BR" dirty="0" err="1"/>
              <a:t>eg</a:t>
            </a:r>
            <a:r>
              <a:rPr lang="pt-BR" dirty="0"/>
              <a:t>. dice faces, Yahtzee animations)</a:t>
            </a:r>
          </a:p>
          <a:p>
            <a:r>
              <a:rPr lang="pt-BR" dirty="0"/>
              <a:t>Add an end game/give up option</a:t>
            </a:r>
          </a:p>
          <a:p>
            <a:r>
              <a:rPr lang="pt-BR" dirty="0"/>
              <a:t>Add take back option</a:t>
            </a:r>
          </a:p>
        </p:txBody>
      </p:sp>
    </p:spTree>
    <p:extLst>
      <p:ext uri="{BB962C8B-B14F-4D97-AF65-F5344CB8AC3E}">
        <p14:creationId xmlns:p14="http://schemas.microsoft.com/office/powerpoint/2010/main" val="265175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17812-2166-6669-AF26-830249A4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125" y="306125"/>
            <a:ext cx="10117750" cy="1325562"/>
          </a:xfrm>
        </p:spPr>
        <p:txBody>
          <a:bodyPr/>
          <a:lstStyle/>
          <a:p>
            <a:r>
              <a:rPr lang="pt-BR" dirty="0"/>
              <a:t>Code Improvements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03E258-1E45-1D00-7B60-37F39E638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762" y="1975449"/>
            <a:ext cx="9020470" cy="4204688"/>
          </a:xfrm>
        </p:spPr>
        <p:txBody>
          <a:bodyPr>
            <a:normAutofit/>
          </a:bodyPr>
          <a:lstStyle/>
          <a:p>
            <a:r>
              <a:rPr lang="pt-BR" dirty="0"/>
              <a:t>Simplify some functions</a:t>
            </a:r>
          </a:p>
          <a:p>
            <a:endParaRPr lang="pt-BR" dirty="0"/>
          </a:p>
          <a:p>
            <a:r>
              <a:rPr lang="pt-BR" dirty="0"/>
              <a:t>Re think function structure (How we call and interact with functions)</a:t>
            </a:r>
          </a:p>
          <a:p>
            <a:endParaRPr lang="pt-BR" dirty="0"/>
          </a:p>
          <a:p>
            <a:r>
              <a:rPr lang="pt-BR" dirty="0"/>
              <a:t>More steps in logic but </a:t>
            </a:r>
            <a:r>
              <a:rPr lang="en-GB" dirty="0"/>
              <a:t>simplified</a:t>
            </a:r>
            <a:r>
              <a:rPr lang="pt-BR" dirty="0"/>
              <a:t> to read</a:t>
            </a:r>
          </a:p>
          <a:p>
            <a:endParaRPr lang="pt-BR" dirty="0"/>
          </a:p>
          <a:p>
            <a:r>
              <a:rPr lang="pt-BR" dirty="0"/>
              <a:t>Add more discriptive comments to functions and logic for better debugging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742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17812-2166-6669-AF26-830249A4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125" y="306125"/>
            <a:ext cx="10117750" cy="1325562"/>
          </a:xfrm>
        </p:spPr>
        <p:txBody>
          <a:bodyPr/>
          <a:lstStyle/>
          <a:p>
            <a:r>
              <a:rPr lang="pt-BR" dirty="0"/>
              <a:t>Further Code Improvements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03E258-1E45-1D00-7B60-37F39E638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762" y="1975449"/>
            <a:ext cx="9020470" cy="420468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Out of rolls function does not work as we intended</a:t>
            </a:r>
          </a:p>
          <a:p>
            <a:endParaRPr lang="pt-BR" dirty="0"/>
          </a:p>
          <a:p>
            <a:r>
              <a:rPr lang="pt-BR" dirty="0"/>
              <a:t>Easier to read outputs and prints for players</a:t>
            </a:r>
          </a:p>
          <a:p>
            <a:endParaRPr lang="pt-BR" dirty="0"/>
          </a:p>
          <a:p>
            <a:r>
              <a:rPr lang="pt-BR" dirty="0"/>
              <a:t>Clearer instructions for the player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3921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E3E430-BCB0-6108-AD6D-6E31F4C5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Highlights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22BCF6-476A-F8AF-1F57-4FA6EF9BE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2000" dirty="0"/>
              <a:t>Having a working MVP</a:t>
            </a:r>
          </a:p>
          <a:p>
            <a:endParaRPr lang="en-US" sz="2000" dirty="0"/>
          </a:p>
          <a:p>
            <a:r>
              <a:rPr lang="en-US" sz="2000" dirty="0"/>
              <a:t>MVP was fast and well planned out</a:t>
            </a:r>
          </a:p>
          <a:p>
            <a:endParaRPr lang="en-US" sz="2000" dirty="0"/>
          </a:p>
          <a:p>
            <a:r>
              <a:rPr lang="en-US" sz="2000" dirty="0"/>
              <a:t>Initial structure worked quite well which allowed us to discover bugs earlier and improve the code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De-bugging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01337617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1144</TotalTime>
  <Words>261</Words>
  <Application>Microsoft Office PowerPoint</Application>
  <PresentationFormat>Widescreen</PresentationFormat>
  <Paragraphs>72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Wingdings 2</vt:lpstr>
      <vt:lpstr>Exibir</vt:lpstr>
      <vt:lpstr>Yahtzee</vt:lpstr>
      <vt:lpstr>Description</vt:lpstr>
      <vt:lpstr>Planning</vt:lpstr>
      <vt:lpstr>Planning</vt:lpstr>
      <vt:lpstr>Challenges</vt:lpstr>
      <vt:lpstr>Game Improvements</vt:lpstr>
      <vt:lpstr>Code Improvements</vt:lpstr>
      <vt:lpstr>Further Code Improvements</vt:lpstr>
      <vt:lpstr>Highlights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Yahtzee</dc:title>
  <dc:creator>Kaori</dc:creator>
  <cp:lastModifiedBy>Connor</cp:lastModifiedBy>
  <cp:revision>10</cp:revision>
  <dcterms:created xsi:type="dcterms:W3CDTF">2022-10-20T12:03:52Z</dcterms:created>
  <dcterms:modified xsi:type="dcterms:W3CDTF">2022-10-21T07:14:09Z</dcterms:modified>
</cp:coreProperties>
</file>