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da53567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da5356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a53567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a53567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a53567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a53567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