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56" r:id="rId2"/>
    <p:sldId id="343" r:id="rId3"/>
    <p:sldId id="357" r:id="rId4"/>
    <p:sldId id="358" r:id="rId5"/>
    <p:sldId id="359" r:id="rId6"/>
    <p:sldId id="360" r:id="rId7"/>
    <p:sldId id="361" r:id="rId8"/>
    <p:sldId id="362" r:id="rId9"/>
    <p:sldId id="363" r:id="rId10"/>
    <p:sldId id="364" r:id="rId11"/>
    <p:sldId id="365" r:id="rId12"/>
    <p:sldId id="366" r:id="rId13"/>
    <p:sldId id="350" r:id="rId14"/>
    <p:sldId id="367" r:id="rId15"/>
    <p:sldId id="368" r:id="rId16"/>
    <p:sldId id="369" r:id="rId17"/>
    <p:sldId id="370" r:id="rId18"/>
    <p:sldId id="371" r:id="rId19"/>
    <p:sldId id="347" r:id="rId20"/>
    <p:sldId id="372" r:id="rId21"/>
    <p:sldId id="373" r:id="rId22"/>
    <p:sldId id="374" r:id="rId23"/>
    <p:sldId id="375" r:id="rId24"/>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97"/>
    <p:restoredTop sz="94347"/>
  </p:normalViewPr>
  <p:slideViewPr>
    <p:cSldViewPr snapToGrid="0" snapToObjects="1">
      <p:cViewPr varScale="1">
        <p:scale>
          <a:sx n="82" d="100"/>
          <a:sy n="82" d="100"/>
        </p:scale>
        <p:origin x="258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B2F07A-16FB-5949-871B-0C209E05AFF7}" type="datetimeFigureOut">
              <a:rPr lang="es-ES_tradnl" smtClean="0"/>
              <a:t>10/4/24</a:t>
            </a:fld>
            <a:endParaRPr lang="es-ES_tradnl"/>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_tradn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91510F-9091-5441-A94B-C2D045E8CA1A}" type="slidenum">
              <a:rPr lang="es-ES_tradnl" smtClean="0"/>
              <a:t>‹Nº›</a:t>
            </a:fld>
            <a:endParaRPr lang="es-ES_tradnl"/>
          </a:p>
        </p:txBody>
      </p:sp>
    </p:spTree>
    <p:extLst>
      <p:ext uri="{BB962C8B-B14F-4D97-AF65-F5344CB8AC3E}">
        <p14:creationId xmlns:p14="http://schemas.microsoft.com/office/powerpoint/2010/main" val="3395254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dirty="0"/>
          </a:p>
        </p:txBody>
      </p:sp>
      <p:sp>
        <p:nvSpPr>
          <p:cNvPr id="4" name="Marcador de número de diapositiva 3"/>
          <p:cNvSpPr>
            <a:spLocks noGrp="1"/>
          </p:cNvSpPr>
          <p:nvPr>
            <p:ph type="sldNum" sz="quarter" idx="5"/>
          </p:nvPr>
        </p:nvSpPr>
        <p:spPr/>
        <p:txBody>
          <a:bodyPr/>
          <a:lstStyle/>
          <a:p>
            <a:fld id="{D291510F-9091-5441-A94B-C2D045E8CA1A}" type="slidenum">
              <a:rPr lang="es-ES_tradnl" smtClean="0"/>
              <a:t>2</a:t>
            </a:fld>
            <a:endParaRPr lang="es-ES_tradnl"/>
          </a:p>
        </p:txBody>
      </p:sp>
    </p:spTree>
    <p:extLst>
      <p:ext uri="{BB962C8B-B14F-4D97-AF65-F5344CB8AC3E}">
        <p14:creationId xmlns:p14="http://schemas.microsoft.com/office/powerpoint/2010/main" val="31050106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dirty="0"/>
          </a:p>
        </p:txBody>
      </p:sp>
      <p:sp>
        <p:nvSpPr>
          <p:cNvPr id="4" name="Marcador de número de diapositiva 3"/>
          <p:cNvSpPr>
            <a:spLocks noGrp="1"/>
          </p:cNvSpPr>
          <p:nvPr>
            <p:ph type="sldNum" sz="quarter" idx="5"/>
          </p:nvPr>
        </p:nvSpPr>
        <p:spPr/>
        <p:txBody>
          <a:bodyPr/>
          <a:lstStyle/>
          <a:p>
            <a:fld id="{D291510F-9091-5441-A94B-C2D045E8CA1A}" type="slidenum">
              <a:rPr lang="es-ES_tradnl" smtClean="0"/>
              <a:t>11</a:t>
            </a:fld>
            <a:endParaRPr lang="es-ES_tradnl"/>
          </a:p>
        </p:txBody>
      </p:sp>
    </p:spTree>
    <p:extLst>
      <p:ext uri="{BB962C8B-B14F-4D97-AF65-F5344CB8AC3E}">
        <p14:creationId xmlns:p14="http://schemas.microsoft.com/office/powerpoint/2010/main" val="30892300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dirty="0"/>
          </a:p>
        </p:txBody>
      </p:sp>
      <p:sp>
        <p:nvSpPr>
          <p:cNvPr id="4" name="Marcador de número de diapositiva 3"/>
          <p:cNvSpPr>
            <a:spLocks noGrp="1"/>
          </p:cNvSpPr>
          <p:nvPr>
            <p:ph type="sldNum" sz="quarter" idx="5"/>
          </p:nvPr>
        </p:nvSpPr>
        <p:spPr/>
        <p:txBody>
          <a:bodyPr/>
          <a:lstStyle/>
          <a:p>
            <a:fld id="{D291510F-9091-5441-A94B-C2D045E8CA1A}" type="slidenum">
              <a:rPr lang="es-ES_tradnl" smtClean="0"/>
              <a:t>12</a:t>
            </a:fld>
            <a:endParaRPr lang="es-ES_tradnl"/>
          </a:p>
        </p:txBody>
      </p:sp>
    </p:spTree>
    <p:extLst>
      <p:ext uri="{BB962C8B-B14F-4D97-AF65-F5344CB8AC3E}">
        <p14:creationId xmlns:p14="http://schemas.microsoft.com/office/powerpoint/2010/main" val="37023398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dirty="0"/>
          </a:p>
        </p:txBody>
      </p:sp>
      <p:sp>
        <p:nvSpPr>
          <p:cNvPr id="4" name="Marcador de número de diapositiva 3"/>
          <p:cNvSpPr>
            <a:spLocks noGrp="1"/>
          </p:cNvSpPr>
          <p:nvPr>
            <p:ph type="sldNum" sz="quarter" idx="5"/>
          </p:nvPr>
        </p:nvSpPr>
        <p:spPr/>
        <p:txBody>
          <a:bodyPr/>
          <a:lstStyle/>
          <a:p>
            <a:fld id="{D291510F-9091-5441-A94B-C2D045E8CA1A}" type="slidenum">
              <a:rPr lang="es-ES_tradnl" smtClean="0"/>
              <a:t>13</a:t>
            </a:fld>
            <a:endParaRPr lang="es-ES_tradnl"/>
          </a:p>
        </p:txBody>
      </p:sp>
    </p:spTree>
    <p:extLst>
      <p:ext uri="{BB962C8B-B14F-4D97-AF65-F5344CB8AC3E}">
        <p14:creationId xmlns:p14="http://schemas.microsoft.com/office/powerpoint/2010/main" val="41766841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dirty="0"/>
          </a:p>
        </p:txBody>
      </p:sp>
      <p:sp>
        <p:nvSpPr>
          <p:cNvPr id="4" name="Marcador de número de diapositiva 3"/>
          <p:cNvSpPr>
            <a:spLocks noGrp="1"/>
          </p:cNvSpPr>
          <p:nvPr>
            <p:ph type="sldNum" sz="quarter" idx="5"/>
          </p:nvPr>
        </p:nvSpPr>
        <p:spPr/>
        <p:txBody>
          <a:bodyPr/>
          <a:lstStyle/>
          <a:p>
            <a:fld id="{D291510F-9091-5441-A94B-C2D045E8CA1A}" type="slidenum">
              <a:rPr lang="es-ES_tradnl" smtClean="0"/>
              <a:t>14</a:t>
            </a:fld>
            <a:endParaRPr lang="es-ES_tradnl"/>
          </a:p>
        </p:txBody>
      </p:sp>
    </p:spTree>
    <p:extLst>
      <p:ext uri="{BB962C8B-B14F-4D97-AF65-F5344CB8AC3E}">
        <p14:creationId xmlns:p14="http://schemas.microsoft.com/office/powerpoint/2010/main" val="39149018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dirty="0"/>
          </a:p>
        </p:txBody>
      </p:sp>
      <p:sp>
        <p:nvSpPr>
          <p:cNvPr id="4" name="Marcador de número de diapositiva 3"/>
          <p:cNvSpPr>
            <a:spLocks noGrp="1"/>
          </p:cNvSpPr>
          <p:nvPr>
            <p:ph type="sldNum" sz="quarter" idx="5"/>
          </p:nvPr>
        </p:nvSpPr>
        <p:spPr/>
        <p:txBody>
          <a:bodyPr/>
          <a:lstStyle/>
          <a:p>
            <a:fld id="{D291510F-9091-5441-A94B-C2D045E8CA1A}" type="slidenum">
              <a:rPr lang="es-ES_tradnl" smtClean="0"/>
              <a:t>15</a:t>
            </a:fld>
            <a:endParaRPr lang="es-ES_tradnl"/>
          </a:p>
        </p:txBody>
      </p:sp>
    </p:spTree>
    <p:extLst>
      <p:ext uri="{BB962C8B-B14F-4D97-AF65-F5344CB8AC3E}">
        <p14:creationId xmlns:p14="http://schemas.microsoft.com/office/powerpoint/2010/main" val="31782216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dirty="0"/>
          </a:p>
        </p:txBody>
      </p:sp>
      <p:sp>
        <p:nvSpPr>
          <p:cNvPr id="4" name="Marcador de número de diapositiva 3"/>
          <p:cNvSpPr>
            <a:spLocks noGrp="1"/>
          </p:cNvSpPr>
          <p:nvPr>
            <p:ph type="sldNum" sz="quarter" idx="5"/>
          </p:nvPr>
        </p:nvSpPr>
        <p:spPr/>
        <p:txBody>
          <a:bodyPr/>
          <a:lstStyle/>
          <a:p>
            <a:fld id="{D291510F-9091-5441-A94B-C2D045E8CA1A}" type="slidenum">
              <a:rPr lang="es-ES_tradnl" smtClean="0"/>
              <a:t>16</a:t>
            </a:fld>
            <a:endParaRPr lang="es-ES_tradnl"/>
          </a:p>
        </p:txBody>
      </p:sp>
    </p:spTree>
    <p:extLst>
      <p:ext uri="{BB962C8B-B14F-4D97-AF65-F5344CB8AC3E}">
        <p14:creationId xmlns:p14="http://schemas.microsoft.com/office/powerpoint/2010/main" val="42782964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dirty="0"/>
          </a:p>
        </p:txBody>
      </p:sp>
      <p:sp>
        <p:nvSpPr>
          <p:cNvPr id="4" name="Marcador de número de diapositiva 3"/>
          <p:cNvSpPr>
            <a:spLocks noGrp="1"/>
          </p:cNvSpPr>
          <p:nvPr>
            <p:ph type="sldNum" sz="quarter" idx="5"/>
          </p:nvPr>
        </p:nvSpPr>
        <p:spPr/>
        <p:txBody>
          <a:bodyPr/>
          <a:lstStyle/>
          <a:p>
            <a:fld id="{D291510F-9091-5441-A94B-C2D045E8CA1A}" type="slidenum">
              <a:rPr lang="es-ES_tradnl" smtClean="0"/>
              <a:t>17</a:t>
            </a:fld>
            <a:endParaRPr lang="es-ES_tradnl"/>
          </a:p>
        </p:txBody>
      </p:sp>
    </p:spTree>
    <p:extLst>
      <p:ext uri="{BB962C8B-B14F-4D97-AF65-F5344CB8AC3E}">
        <p14:creationId xmlns:p14="http://schemas.microsoft.com/office/powerpoint/2010/main" val="26675624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dirty="0"/>
          </a:p>
        </p:txBody>
      </p:sp>
      <p:sp>
        <p:nvSpPr>
          <p:cNvPr id="4" name="Marcador de número de diapositiva 3"/>
          <p:cNvSpPr>
            <a:spLocks noGrp="1"/>
          </p:cNvSpPr>
          <p:nvPr>
            <p:ph type="sldNum" sz="quarter" idx="5"/>
          </p:nvPr>
        </p:nvSpPr>
        <p:spPr/>
        <p:txBody>
          <a:bodyPr/>
          <a:lstStyle/>
          <a:p>
            <a:fld id="{D291510F-9091-5441-A94B-C2D045E8CA1A}" type="slidenum">
              <a:rPr lang="es-ES_tradnl" smtClean="0"/>
              <a:t>18</a:t>
            </a:fld>
            <a:endParaRPr lang="es-ES_tradnl"/>
          </a:p>
        </p:txBody>
      </p:sp>
    </p:spTree>
    <p:extLst>
      <p:ext uri="{BB962C8B-B14F-4D97-AF65-F5344CB8AC3E}">
        <p14:creationId xmlns:p14="http://schemas.microsoft.com/office/powerpoint/2010/main" val="15992302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AB4527-D916-5BCE-35FE-6053DDA76B32}"/>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D55D2DAA-12B9-145C-2078-B61E96F855A8}"/>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706E2ECD-80AC-5600-F110-6807DADC0405}"/>
              </a:ext>
            </a:extLst>
          </p:cNvPr>
          <p:cNvSpPr>
            <a:spLocks noGrp="1"/>
          </p:cNvSpPr>
          <p:nvPr>
            <p:ph type="body" idx="1"/>
          </p:nvPr>
        </p:nvSpPr>
        <p:spPr/>
        <p:txBody>
          <a:bodyPr/>
          <a:lstStyle/>
          <a:p>
            <a:endParaRPr dirty="0"/>
          </a:p>
        </p:txBody>
      </p:sp>
      <p:sp>
        <p:nvSpPr>
          <p:cNvPr id="4" name="Marcador de número de diapositiva 3">
            <a:extLst>
              <a:ext uri="{FF2B5EF4-FFF2-40B4-BE49-F238E27FC236}">
                <a16:creationId xmlns:a16="http://schemas.microsoft.com/office/drawing/2014/main" id="{014BA768-0DCE-A0C7-DD3A-37CBD644111F}"/>
              </a:ext>
            </a:extLst>
          </p:cNvPr>
          <p:cNvSpPr>
            <a:spLocks noGrp="1"/>
          </p:cNvSpPr>
          <p:nvPr>
            <p:ph type="sldNum" sz="quarter" idx="5"/>
          </p:nvPr>
        </p:nvSpPr>
        <p:spPr/>
        <p:txBody>
          <a:bodyPr/>
          <a:lstStyle/>
          <a:p>
            <a:fld id="{D291510F-9091-5441-A94B-C2D045E8CA1A}" type="slidenum">
              <a:rPr lang="es-ES_tradnl" smtClean="0"/>
              <a:t>19</a:t>
            </a:fld>
            <a:endParaRPr lang="es-ES_tradnl"/>
          </a:p>
        </p:txBody>
      </p:sp>
    </p:spTree>
    <p:extLst>
      <p:ext uri="{BB962C8B-B14F-4D97-AF65-F5344CB8AC3E}">
        <p14:creationId xmlns:p14="http://schemas.microsoft.com/office/powerpoint/2010/main" val="21309409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dirty="0"/>
          </a:p>
        </p:txBody>
      </p:sp>
      <p:sp>
        <p:nvSpPr>
          <p:cNvPr id="4" name="Marcador de número de diapositiva 3"/>
          <p:cNvSpPr>
            <a:spLocks noGrp="1"/>
          </p:cNvSpPr>
          <p:nvPr>
            <p:ph type="sldNum" sz="quarter" idx="5"/>
          </p:nvPr>
        </p:nvSpPr>
        <p:spPr/>
        <p:txBody>
          <a:bodyPr/>
          <a:lstStyle/>
          <a:p>
            <a:fld id="{D291510F-9091-5441-A94B-C2D045E8CA1A}" type="slidenum">
              <a:rPr lang="es-ES_tradnl" smtClean="0"/>
              <a:t>20</a:t>
            </a:fld>
            <a:endParaRPr lang="es-ES_tradnl"/>
          </a:p>
        </p:txBody>
      </p:sp>
    </p:spTree>
    <p:extLst>
      <p:ext uri="{BB962C8B-B14F-4D97-AF65-F5344CB8AC3E}">
        <p14:creationId xmlns:p14="http://schemas.microsoft.com/office/powerpoint/2010/main" val="19544486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dirty="0"/>
          </a:p>
        </p:txBody>
      </p:sp>
      <p:sp>
        <p:nvSpPr>
          <p:cNvPr id="4" name="Marcador de número de diapositiva 3"/>
          <p:cNvSpPr>
            <a:spLocks noGrp="1"/>
          </p:cNvSpPr>
          <p:nvPr>
            <p:ph type="sldNum" sz="quarter" idx="5"/>
          </p:nvPr>
        </p:nvSpPr>
        <p:spPr/>
        <p:txBody>
          <a:bodyPr/>
          <a:lstStyle/>
          <a:p>
            <a:fld id="{D291510F-9091-5441-A94B-C2D045E8CA1A}" type="slidenum">
              <a:rPr lang="es-ES_tradnl" smtClean="0"/>
              <a:t>3</a:t>
            </a:fld>
            <a:endParaRPr lang="es-ES_tradnl"/>
          </a:p>
        </p:txBody>
      </p:sp>
    </p:spTree>
    <p:extLst>
      <p:ext uri="{BB962C8B-B14F-4D97-AF65-F5344CB8AC3E}">
        <p14:creationId xmlns:p14="http://schemas.microsoft.com/office/powerpoint/2010/main" val="35111565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dirty="0"/>
          </a:p>
        </p:txBody>
      </p:sp>
      <p:sp>
        <p:nvSpPr>
          <p:cNvPr id="4" name="Marcador de número de diapositiva 3"/>
          <p:cNvSpPr>
            <a:spLocks noGrp="1"/>
          </p:cNvSpPr>
          <p:nvPr>
            <p:ph type="sldNum" sz="quarter" idx="5"/>
          </p:nvPr>
        </p:nvSpPr>
        <p:spPr/>
        <p:txBody>
          <a:bodyPr/>
          <a:lstStyle/>
          <a:p>
            <a:fld id="{D291510F-9091-5441-A94B-C2D045E8CA1A}" type="slidenum">
              <a:rPr lang="es-ES_tradnl" smtClean="0"/>
              <a:t>21</a:t>
            </a:fld>
            <a:endParaRPr lang="es-ES_tradnl"/>
          </a:p>
        </p:txBody>
      </p:sp>
    </p:spTree>
    <p:extLst>
      <p:ext uri="{BB962C8B-B14F-4D97-AF65-F5344CB8AC3E}">
        <p14:creationId xmlns:p14="http://schemas.microsoft.com/office/powerpoint/2010/main" val="30561764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dirty="0"/>
          </a:p>
        </p:txBody>
      </p:sp>
      <p:sp>
        <p:nvSpPr>
          <p:cNvPr id="4" name="Marcador de número de diapositiva 3"/>
          <p:cNvSpPr>
            <a:spLocks noGrp="1"/>
          </p:cNvSpPr>
          <p:nvPr>
            <p:ph type="sldNum" sz="quarter" idx="5"/>
          </p:nvPr>
        </p:nvSpPr>
        <p:spPr/>
        <p:txBody>
          <a:bodyPr/>
          <a:lstStyle/>
          <a:p>
            <a:fld id="{D291510F-9091-5441-A94B-C2D045E8CA1A}" type="slidenum">
              <a:rPr lang="es-ES_tradnl" smtClean="0"/>
              <a:t>22</a:t>
            </a:fld>
            <a:endParaRPr lang="es-ES_tradnl"/>
          </a:p>
        </p:txBody>
      </p:sp>
    </p:spTree>
    <p:extLst>
      <p:ext uri="{BB962C8B-B14F-4D97-AF65-F5344CB8AC3E}">
        <p14:creationId xmlns:p14="http://schemas.microsoft.com/office/powerpoint/2010/main" val="38383267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dirty="0"/>
          </a:p>
        </p:txBody>
      </p:sp>
      <p:sp>
        <p:nvSpPr>
          <p:cNvPr id="4" name="Marcador de número de diapositiva 3"/>
          <p:cNvSpPr>
            <a:spLocks noGrp="1"/>
          </p:cNvSpPr>
          <p:nvPr>
            <p:ph type="sldNum" sz="quarter" idx="5"/>
          </p:nvPr>
        </p:nvSpPr>
        <p:spPr/>
        <p:txBody>
          <a:bodyPr/>
          <a:lstStyle/>
          <a:p>
            <a:fld id="{D291510F-9091-5441-A94B-C2D045E8CA1A}" type="slidenum">
              <a:rPr lang="es-ES_tradnl" smtClean="0"/>
              <a:t>23</a:t>
            </a:fld>
            <a:endParaRPr lang="es-ES_tradnl"/>
          </a:p>
        </p:txBody>
      </p:sp>
    </p:spTree>
    <p:extLst>
      <p:ext uri="{BB962C8B-B14F-4D97-AF65-F5344CB8AC3E}">
        <p14:creationId xmlns:p14="http://schemas.microsoft.com/office/powerpoint/2010/main" val="2180211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dirty="0"/>
          </a:p>
        </p:txBody>
      </p:sp>
      <p:sp>
        <p:nvSpPr>
          <p:cNvPr id="4" name="Marcador de número de diapositiva 3"/>
          <p:cNvSpPr>
            <a:spLocks noGrp="1"/>
          </p:cNvSpPr>
          <p:nvPr>
            <p:ph type="sldNum" sz="quarter" idx="5"/>
          </p:nvPr>
        </p:nvSpPr>
        <p:spPr/>
        <p:txBody>
          <a:bodyPr/>
          <a:lstStyle/>
          <a:p>
            <a:fld id="{D291510F-9091-5441-A94B-C2D045E8CA1A}" type="slidenum">
              <a:rPr lang="es-ES_tradnl" smtClean="0"/>
              <a:t>4</a:t>
            </a:fld>
            <a:endParaRPr lang="es-ES_tradnl"/>
          </a:p>
        </p:txBody>
      </p:sp>
    </p:spTree>
    <p:extLst>
      <p:ext uri="{BB962C8B-B14F-4D97-AF65-F5344CB8AC3E}">
        <p14:creationId xmlns:p14="http://schemas.microsoft.com/office/powerpoint/2010/main" val="18253508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dirty="0"/>
          </a:p>
        </p:txBody>
      </p:sp>
      <p:sp>
        <p:nvSpPr>
          <p:cNvPr id="4" name="Marcador de número de diapositiva 3"/>
          <p:cNvSpPr>
            <a:spLocks noGrp="1"/>
          </p:cNvSpPr>
          <p:nvPr>
            <p:ph type="sldNum" sz="quarter" idx="5"/>
          </p:nvPr>
        </p:nvSpPr>
        <p:spPr/>
        <p:txBody>
          <a:bodyPr/>
          <a:lstStyle/>
          <a:p>
            <a:fld id="{D291510F-9091-5441-A94B-C2D045E8CA1A}" type="slidenum">
              <a:rPr lang="es-ES_tradnl" smtClean="0"/>
              <a:t>5</a:t>
            </a:fld>
            <a:endParaRPr lang="es-ES_tradnl"/>
          </a:p>
        </p:txBody>
      </p:sp>
    </p:spTree>
    <p:extLst>
      <p:ext uri="{BB962C8B-B14F-4D97-AF65-F5344CB8AC3E}">
        <p14:creationId xmlns:p14="http://schemas.microsoft.com/office/powerpoint/2010/main" val="12155049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dirty="0"/>
          </a:p>
        </p:txBody>
      </p:sp>
      <p:sp>
        <p:nvSpPr>
          <p:cNvPr id="4" name="Marcador de número de diapositiva 3"/>
          <p:cNvSpPr>
            <a:spLocks noGrp="1"/>
          </p:cNvSpPr>
          <p:nvPr>
            <p:ph type="sldNum" sz="quarter" idx="5"/>
          </p:nvPr>
        </p:nvSpPr>
        <p:spPr/>
        <p:txBody>
          <a:bodyPr/>
          <a:lstStyle/>
          <a:p>
            <a:fld id="{D291510F-9091-5441-A94B-C2D045E8CA1A}" type="slidenum">
              <a:rPr lang="es-ES_tradnl" smtClean="0"/>
              <a:t>6</a:t>
            </a:fld>
            <a:endParaRPr lang="es-ES_tradnl"/>
          </a:p>
        </p:txBody>
      </p:sp>
    </p:spTree>
    <p:extLst>
      <p:ext uri="{BB962C8B-B14F-4D97-AF65-F5344CB8AC3E}">
        <p14:creationId xmlns:p14="http://schemas.microsoft.com/office/powerpoint/2010/main" val="25479716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dirty="0"/>
          </a:p>
        </p:txBody>
      </p:sp>
      <p:sp>
        <p:nvSpPr>
          <p:cNvPr id="4" name="Marcador de número de diapositiva 3"/>
          <p:cNvSpPr>
            <a:spLocks noGrp="1"/>
          </p:cNvSpPr>
          <p:nvPr>
            <p:ph type="sldNum" sz="quarter" idx="5"/>
          </p:nvPr>
        </p:nvSpPr>
        <p:spPr/>
        <p:txBody>
          <a:bodyPr/>
          <a:lstStyle/>
          <a:p>
            <a:fld id="{D291510F-9091-5441-A94B-C2D045E8CA1A}" type="slidenum">
              <a:rPr lang="es-ES_tradnl" smtClean="0"/>
              <a:t>7</a:t>
            </a:fld>
            <a:endParaRPr lang="es-ES_tradnl"/>
          </a:p>
        </p:txBody>
      </p:sp>
    </p:spTree>
    <p:extLst>
      <p:ext uri="{BB962C8B-B14F-4D97-AF65-F5344CB8AC3E}">
        <p14:creationId xmlns:p14="http://schemas.microsoft.com/office/powerpoint/2010/main" val="39126016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dirty="0"/>
          </a:p>
        </p:txBody>
      </p:sp>
      <p:sp>
        <p:nvSpPr>
          <p:cNvPr id="4" name="Marcador de número de diapositiva 3"/>
          <p:cNvSpPr>
            <a:spLocks noGrp="1"/>
          </p:cNvSpPr>
          <p:nvPr>
            <p:ph type="sldNum" sz="quarter" idx="5"/>
          </p:nvPr>
        </p:nvSpPr>
        <p:spPr/>
        <p:txBody>
          <a:bodyPr/>
          <a:lstStyle/>
          <a:p>
            <a:fld id="{D291510F-9091-5441-A94B-C2D045E8CA1A}" type="slidenum">
              <a:rPr lang="es-ES_tradnl" smtClean="0"/>
              <a:t>8</a:t>
            </a:fld>
            <a:endParaRPr lang="es-ES_tradnl"/>
          </a:p>
        </p:txBody>
      </p:sp>
    </p:spTree>
    <p:extLst>
      <p:ext uri="{BB962C8B-B14F-4D97-AF65-F5344CB8AC3E}">
        <p14:creationId xmlns:p14="http://schemas.microsoft.com/office/powerpoint/2010/main" val="26166729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dirty="0"/>
          </a:p>
        </p:txBody>
      </p:sp>
      <p:sp>
        <p:nvSpPr>
          <p:cNvPr id="4" name="Marcador de número de diapositiva 3"/>
          <p:cNvSpPr>
            <a:spLocks noGrp="1"/>
          </p:cNvSpPr>
          <p:nvPr>
            <p:ph type="sldNum" sz="quarter" idx="5"/>
          </p:nvPr>
        </p:nvSpPr>
        <p:spPr/>
        <p:txBody>
          <a:bodyPr/>
          <a:lstStyle/>
          <a:p>
            <a:fld id="{D291510F-9091-5441-A94B-C2D045E8CA1A}" type="slidenum">
              <a:rPr lang="es-ES_tradnl" smtClean="0"/>
              <a:t>9</a:t>
            </a:fld>
            <a:endParaRPr lang="es-ES_tradnl"/>
          </a:p>
        </p:txBody>
      </p:sp>
    </p:spTree>
    <p:extLst>
      <p:ext uri="{BB962C8B-B14F-4D97-AF65-F5344CB8AC3E}">
        <p14:creationId xmlns:p14="http://schemas.microsoft.com/office/powerpoint/2010/main" val="5207413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dirty="0"/>
          </a:p>
        </p:txBody>
      </p:sp>
      <p:sp>
        <p:nvSpPr>
          <p:cNvPr id="4" name="Marcador de número de diapositiva 3"/>
          <p:cNvSpPr>
            <a:spLocks noGrp="1"/>
          </p:cNvSpPr>
          <p:nvPr>
            <p:ph type="sldNum" sz="quarter" idx="5"/>
          </p:nvPr>
        </p:nvSpPr>
        <p:spPr/>
        <p:txBody>
          <a:bodyPr/>
          <a:lstStyle/>
          <a:p>
            <a:fld id="{D291510F-9091-5441-A94B-C2D045E8CA1A}" type="slidenum">
              <a:rPr lang="es-ES_tradnl" smtClean="0"/>
              <a:t>10</a:t>
            </a:fld>
            <a:endParaRPr lang="es-ES_tradnl"/>
          </a:p>
        </p:txBody>
      </p:sp>
    </p:spTree>
    <p:extLst>
      <p:ext uri="{BB962C8B-B14F-4D97-AF65-F5344CB8AC3E}">
        <p14:creationId xmlns:p14="http://schemas.microsoft.com/office/powerpoint/2010/main" val="1265372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90AE15-9165-404B-8EAE-86AF2F480E1F}"/>
              </a:ext>
            </a:extLst>
          </p:cNvPr>
          <p:cNvSpPr>
            <a:spLocks noGrp="1"/>
          </p:cNvSpPr>
          <p:nvPr>
            <p:ph type="ctrTitle"/>
          </p:nvPr>
        </p:nvSpPr>
        <p:spPr>
          <a:xfrm>
            <a:off x="1524000" y="1122363"/>
            <a:ext cx="9144000" cy="2387600"/>
          </a:xfrm>
        </p:spPr>
        <p:txBody>
          <a:bodyPr anchor="b"/>
          <a:lstStyle>
            <a:lvl1pPr algn="ctr">
              <a:defRPr sz="6000"/>
            </a:lvl1pPr>
          </a:lstStyle>
          <a:p>
            <a:r>
              <a:rPr lang="es-ES" dirty="0"/>
              <a:t>Haga clic para modificar el estilo de título del patrón</a:t>
            </a:r>
            <a:endParaRPr lang="es-ES_tradnl" dirty="0"/>
          </a:p>
        </p:txBody>
      </p:sp>
      <p:sp>
        <p:nvSpPr>
          <p:cNvPr id="3" name="Subtítulo 2">
            <a:extLst>
              <a:ext uri="{FF2B5EF4-FFF2-40B4-BE49-F238E27FC236}">
                <a16:creationId xmlns:a16="http://schemas.microsoft.com/office/drawing/2014/main" id="{3B7D37B0-9CA7-DC4F-8070-DF36EE8DE4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modificar el estilo de subtítulo del patrón</a:t>
            </a:r>
            <a:endParaRPr lang="es-ES_tradnl" dirty="0"/>
          </a:p>
        </p:txBody>
      </p:sp>
      <p:sp>
        <p:nvSpPr>
          <p:cNvPr id="4" name="Marcador de fecha 3">
            <a:extLst>
              <a:ext uri="{FF2B5EF4-FFF2-40B4-BE49-F238E27FC236}">
                <a16:creationId xmlns:a16="http://schemas.microsoft.com/office/drawing/2014/main" id="{BAB36A53-873D-4F4E-8329-70DC39612D26}"/>
              </a:ext>
            </a:extLst>
          </p:cNvPr>
          <p:cNvSpPr>
            <a:spLocks noGrp="1"/>
          </p:cNvSpPr>
          <p:nvPr>
            <p:ph type="dt" sz="half" idx="10"/>
          </p:nvPr>
        </p:nvSpPr>
        <p:spPr/>
        <p:txBody>
          <a:bodyPr/>
          <a:lstStyle/>
          <a:p>
            <a:fld id="{F0BEE042-1156-D44F-BE4F-F996B67D94CC}" type="datetimeFigureOut">
              <a:rPr lang="es-ES_tradnl" smtClean="0"/>
              <a:t>10/4/24</a:t>
            </a:fld>
            <a:endParaRPr lang="es-ES_tradnl"/>
          </a:p>
        </p:txBody>
      </p:sp>
      <p:sp>
        <p:nvSpPr>
          <p:cNvPr id="5" name="Marcador de pie de página 4">
            <a:extLst>
              <a:ext uri="{FF2B5EF4-FFF2-40B4-BE49-F238E27FC236}">
                <a16:creationId xmlns:a16="http://schemas.microsoft.com/office/drawing/2014/main" id="{DB5E44C1-23E9-D04C-AA86-8C73EE2F9316}"/>
              </a:ext>
            </a:extLst>
          </p:cNvPr>
          <p:cNvSpPr>
            <a:spLocks noGrp="1"/>
          </p:cNvSpPr>
          <p:nvPr>
            <p:ph type="ftr" sz="quarter" idx="11"/>
          </p:nvPr>
        </p:nvSpPr>
        <p:spPr/>
        <p:txBody>
          <a:bodyPr/>
          <a:lstStyle/>
          <a:p>
            <a:endParaRPr lang="es-ES_tradnl"/>
          </a:p>
        </p:txBody>
      </p:sp>
      <p:sp>
        <p:nvSpPr>
          <p:cNvPr id="6" name="Marcador de número de diapositiva 5">
            <a:extLst>
              <a:ext uri="{FF2B5EF4-FFF2-40B4-BE49-F238E27FC236}">
                <a16:creationId xmlns:a16="http://schemas.microsoft.com/office/drawing/2014/main" id="{D01D42D6-E5E0-5E48-B889-E006B3F27C01}"/>
              </a:ext>
            </a:extLst>
          </p:cNvPr>
          <p:cNvSpPr>
            <a:spLocks noGrp="1"/>
          </p:cNvSpPr>
          <p:nvPr>
            <p:ph type="sldNum" sz="quarter" idx="12"/>
          </p:nvPr>
        </p:nvSpPr>
        <p:spPr/>
        <p:txBody>
          <a:bodyPr/>
          <a:lstStyle/>
          <a:p>
            <a:fld id="{A4CE1A35-97A9-FF4A-A8DA-619E06B62519}" type="slidenum">
              <a:rPr lang="es-ES_tradnl" smtClean="0"/>
              <a:t>‹Nº›</a:t>
            </a:fld>
            <a:endParaRPr lang="es-ES_tradnl"/>
          </a:p>
        </p:txBody>
      </p:sp>
    </p:spTree>
    <p:extLst>
      <p:ext uri="{BB962C8B-B14F-4D97-AF65-F5344CB8AC3E}">
        <p14:creationId xmlns:p14="http://schemas.microsoft.com/office/powerpoint/2010/main" val="1341568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4BEE71-8B58-6D4C-AB9C-41955B330053}"/>
              </a:ext>
            </a:extLst>
          </p:cNvPr>
          <p:cNvSpPr>
            <a:spLocks noGrp="1"/>
          </p:cNvSpPr>
          <p:nvPr>
            <p:ph type="title"/>
          </p:nvPr>
        </p:nvSpPr>
        <p:spPr/>
        <p:txBody>
          <a:bodyPr/>
          <a:lstStyle/>
          <a:p>
            <a:r>
              <a:rPr lang="es-ES"/>
              <a:t>Haga clic para modificar el estilo de título del patrón</a:t>
            </a:r>
            <a:endParaRPr lang="es-ES_tradnl"/>
          </a:p>
        </p:txBody>
      </p:sp>
      <p:sp>
        <p:nvSpPr>
          <p:cNvPr id="3" name="Marcador de texto vertical 2">
            <a:extLst>
              <a:ext uri="{FF2B5EF4-FFF2-40B4-BE49-F238E27FC236}">
                <a16:creationId xmlns:a16="http://schemas.microsoft.com/office/drawing/2014/main" id="{A77484C3-F1E7-3D47-B560-2AFA68869986}"/>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fecha 3">
            <a:extLst>
              <a:ext uri="{FF2B5EF4-FFF2-40B4-BE49-F238E27FC236}">
                <a16:creationId xmlns:a16="http://schemas.microsoft.com/office/drawing/2014/main" id="{80B1E570-D369-1541-BDD8-366356906E15}"/>
              </a:ext>
            </a:extLst>
          </p:cNvPr>
          <p:cNvSpPr>
            <a:spLocks noGrp="1"/>
          </p:cNvSpPr>
          <p:nvPr>
            <p:ph type="dt" sz="half" idx="10"/>
          </p:nvPr>
        </p:nvSpPr>
        <p:spPr/>
        <p:txBody>
          <a:bodyPr/>
          <a:lstStyle/>
          <a:p>
            <a:fld id="{F0BEE042-1156-D44F-BE4F-F996B67D94CC}" type="datetimeFigureOut">
              <a:rPr lang="es-ES_tradnl" smtClean="0"/>
              <a:t>10/4/24</a:t>
            </a:fld>
            <a:endParaRPr lang="es-ES_tradnl"/>
          </a:p>
        </p:txBody>
      </p:sp>
      <p:sp>
        <p:nvSpPr>
          <p:cNvPr id="5" name="Marcador de pie de página 4">
            <a:extLst>
              <a:ext uri="{FF2B5EF4-FFF2-40B4-BE49-F238E27FC236}">
                <a16:creationId xmlns:a16="http://schemas.microsoft.com/office/drawing/2014/main" id="{6AC436DF-1548-E049-B9E1-C3D1103B2F8B}"/>
              </a:ext>
            </a:extLst>
          </p:cNvPr>
          <p:cNvSpPr>
            <a:spLocks noGrp="1"/>
          </p:cNvSpPr>
          <p:nvPr>
            <p:ph type="ftr" sz="quarter" idx="11"/>
          </p:nvPr>
        </p:nvSpPr>
        <p:spPr/>
        <p:txBody>
          <a:bodyPr/>
          <a:lstStyle/>
          <a:p>
            <a:endParaRPr lang="es-ES_tradnl"/>
          </a:p>
        </p:txBody>
      </p:sp>
      <p:sp>
        <p:nvSpPr>
          <p:cNvPr id="6" name="Marcador de número de diapositiva 5">
            <a:extLst>
              <a:ext uri="{FF2B5EF4-FFF2-40B4-BE49-F238E27FC236}">
                <a16:creationId xmlns:a16="http://schemas.microsoft.com/office/drawing/2014/main" id="{7B97DB6C-B268-6940-8518-3C3B0D902E45}"/>
              </a:ext>
            </a:extLst>
          </p:cNvPr>
          <p:cNvSpPr>
            <a:spLocks noGrp="1"/>
          </p:cNvSpPr>
          <p:nvPr>
            <p:ph type="sldNum" sz="quarter" idx="12"/>
          </p:nvPr>
        </p:nvSpPr>
        <p:spPr/>
        <p:txBody>
          <a:bodyPr/>
          <a:lstStyle/>
          <a:p>
            <a:fld id="{A4CE1A35-97A9-FF4A-A8DA-619E06B62519}" type="slidenum">
              <a:rPr lang="es-ES_tradnl" smtClean="0"/>
              <a:t>‹Nº›</a:t>
            </a:fld>
            <a:endParaRPr lang="es-ES_tradnl"/>
          </a:p>
        </p:txBody>
      </p:sp>
    </p:spTree>
    <p:extLst>
      <p:ext uri="{BB962C8B-B14F-4D97-AF65-F5344CB8AC3E}">
        <p14:creationId xmlns:p14="http://schemas.microsoft.com/office/powerpoint/2010/main" val="3357153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B5D4E8B6-285A-B240-9549-951AE8D43508}"/>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ES_tradnl"/>
          </a:p>
        </p:txBody>
      </p:sp>
      <p:sp>
        <p:nvSpPr>
          <p:cNvPr id="3" name="Marcador de texto vertical 2">
            <a:extLst>
              <a:ext uri="{FF2B5EF4-FFF2-40B4-BE49-F238E27FC236}">
                <a16:creationId xmlns:a16="http://schemas.microsoft.com/office/drawing/2014/main" id="{34FEB272-9E94-6347-BFC8-9A87AA478049}"/>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fecha 3">
            <a:extLst>
              <a:ext uri="{FF2B5EF4-FFF2-40B4-BE49-F238E27FC236}">
                <a16:creationId xmlns:a16="http://schemas.microsoft.com/office/drawing/2014/main" id="{1494C1DD-F7B9-9B4E-9CA6-44E2D2BC5648}"/>
              </a:ext>
            </a:extLst>
          </p:cNvPr>
          <p:cNvSpPr>
            <a:spLocks noGrp="1"/>
          </p:cNvSpPr>
          <p:nvPr>
            <p:ph type="dt" sz="half" idx="10"/>
          </p:nvPr>
        </p:nvSpPr>
        <p:spPr/>
        <p:txBody>
          <a:bodyPr/>
          <a:lstStyle/>
          <a:p>
            <a:fld id="{F0BEE042-1156-D44F-BE4F-F996B67D94CC}" type="datetimeFigureOut">
              <a:rPr lang="es-ES_tradnl" smtClean="0"/>
              <a:t>10/4/24</a:t>
            </a:fld>
            <a:endParaRPr lang="es-ES_tradnl"/>
          </a:p>
        </p:txBody>
      </p:sp>
      <p:sp>
        <p:nvSpPr>
          <p:cNvPr id="5" name="Marcador de pie de página 4">
            <a:extLst>
              <a:ext uri="{FF2B5EF4-FFF2-40B4-BE49-F238E27FC236}">
                <a16:creationId xmlns:a16="http://schemas.microsoft.com/office/drawing/2014/main" id="{F0525724-5BB7-7644-AE03-2688429E0753}"/>
              </a:ext>
            </a:extLst>
          </p:cNvPr>
          <p:cNvSpPr>
            <a:spLocks noGrp="1"/>
          </p:cNvSpPr>
          <p:nvPr>
            <p:ph type="ftr" sz="quarter" idx="11"/>
          </p:nvPr>
        </p:nvSpPr>
        <p:spPr/>
        <p:txBody>
          <a:bodyPr/>
          <a:lstStyle/>
          <a:p>
            <a:endParaRPr lang="es-ES_tradnl"/>
          </a:p>
        </p:txBody>
      </p:sp>
      <p:sp>
        <p:nvSpPr>
          <p:cNvPr id="6" name="Marcador de número de diapositiva 5">
            <a:extLst>
              <a:ext uri="{FF2B5EF4-FFF2-40B4-BE49-F238E27FC236}">
                <a16:creationId xmlns:a16="http://schemas.microsoft.com/office/drawing/2014/main" id="{2318A5B5-DC96-7942-988F-8D63A48F6B12}"/>
              </a:ext>
            </a:extLst>
          </p:cNvPr>
          <p:cNvSpPr>
            <a:spLocks noGrp="1"/>
          </p:cNvSpPr>
          <p:nvPr>
            <p:ph type="sldNum" sz="quarter" idx="12"/>
          </p:nvPr>
        </p:nvSpPr>
        <p:spPr/>
        <p:txBody>
          <a:bodyPr/>
          <a:lstStyle/>
          <a:p>
            <a:fld id="{A4CE1A35-97A9-FF4A-A8DA-619E06B62519}" type="slidenum">
              <a:rPr lang="es-ES_tradnl" smtClean="0"/>
              <a:t>‹Nº›</a:t>
            </a:fld>
            <a:endParaRPr lang="es-ES_tradnl"/>
          </a:p>
        </p:txBody>
      </p:sp>
    </p:spTree>
    <p:extLst>
      <p:ext uri="{BB962C8B-B14F-4D97-AF65-F5344CB8AC3E}">
        <p14:creationId xmlns:p14="http://schemas.microsoft.com/office/powerpoint/2010/main" val="4287318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E7CAE1-C8F4-364B-92F8-3E3CDA9F3CAA}"/>
              </a:ext>
            </a:extLst>
          </p:cNvPr>
          <p:cNvSpPr>
            <a:spLocks noGrp="1"/>
          </p:cNvSpPr>
          <p:nvPr>
            <p:ph type="title"/>
          </p:nvPr>
        </p:nvSpPr>
        <p:spPr/>
        <p:txBody>
          <a:bodyPr/>
          <a:lstStyle/>
          <a:p>
            <a:r>
              <a:rPr lang="es-ES" dirty="0"/>
              <a:t>Haga clic para modificar el estilo de título del patrón</a:t>
            </a:r>
            <a:endParaRPr lang="es-ES_tradnl" dirty="0"/>
          </a:p>
        </p:txBody>
      </p:sp>
      <p:sp>
        <p:nvSpPr>
          <p:cNvPr id="3" name="Marcador de contenido 2">
            <a:extLst>
              <a:ext uri="{FF2B5EF4-FFF2-40B4-BE49-F238E27FC236}">
                <a16:creationId xmlns:a16="http://schemas.microsoft.com/office/drawing/2014/main" id="{5BA86ECE-A098-AA40-8309-94DBF29B2258}"/>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fecha 3">
            <a:extLst>
              <a:ext uri="{FF2B5EF4-FFF2-40B4-BE49-F238E27FC236}">
                <a16:creationId xmlns:a16="http://schemas.microsoft.com/office/drawing/2014/main" id="{C48C8329-C800-CC4B-BD1F-E2F2EF6C1690}"/>
              </a:ext>
            </a:extLst>
          </p:cNvPr>
          <p:cNvSpPr>
            <a:spLocks noGrp="1"/>
          </p:cNvSpPr>
          <p:nvPr>
            <p:ph type="dt" sz="half" idx="10"/>
          </p:nvPr>
        </p:nvSpPr>
        <p:spPr/>
        <p:txBody>
          <a:bodyPr/>
          <a:lstStyle/>
          <a:p>
            <a:fld id="{F0BEE042-1156-D44F-BE4F-F996B67D94CC}" type="datetimeFigureOut">
              <a:rPr lang="es-ES_tradnl" smtClean="0"/>
              <a:t>10/4/24</a:t>
            </a:fld>
            <a:endParaRPr lang="es-ES_tradnl"/>
          </a:p>
        </p:txBody>
      </p:sp>
      <p:sp>
        <p:nvSpPr>
          <p:cNvPr id="5" name="Marcador de pie de página 4">
            <a:extLst>
              <a:ext uri="{FF2B5EF4-FFF2-40B4-BE49-F238E27FC236}">
                <a16:creationId xmlns:a16="http://schemas.microsoft.com/office/drawing/2014/main" id="{39E1FFFE-DB44-7349-82EE-B2C16207277B}"/>
              </a:ext>
            </a:extLst>
          </p:cNvPr>
          <p:cNvSpPr>
            <a:spLocks noGrp="1"/>
          </p:cNvSpPr>
          <p:nvPr>
            <p:ph type="ftr" sz="quarter" idx="11"/>
          </p:nvPr>
        </p:nvSpPr>
        <p:spPr/>
        <p:txBody>
          <a:bodyPr/>
          <a:lstStyle/>
          <a:p>
            <a:endParaRPr lang="es-ES_tradnl"/>
          </a:p>
        </p:txBody>
      </p:sp>
      <p:sp>
        <p:nvSpPr>
          <p:cNvPr id="6" name="Marcador de número de diapositiva 5">
            <a:extLst>
              <a:ext uri="{FF2B5EF4-FFF2-40B4-BE49-F238E27FC236}">
                <a16:creationId xmlns:a16="http://schemas.microsoft.com/office/drawing/2014/main" id="{84E5BD14-9B68-0C4C-8668-305D919BE1F6}"/>
              </a:ext>
            </a:extLst>
          </p:cNvPr>
          <p:cNvSpPr>
            <a:spLocks noGrp="1"/>
          </p:cNvSpPr>
          <p:nvPr>
            <p:ph type="sldNum" sz="quarter" idx="12"/>
          </p:nvPr>
        </p:nvSpPr>
        <p:spPr/>
        <p:txBody>
          <a:bodyPr/>
          <a:lstStyle/>
          <a:p>
            <a:fld id="{A4CE1A35-97A9-FF4A-A8DA-619E06B62519}" type="slidenum">
              <a:rPr lang="es-ES_tradnl" smtClean="0"/>
              <a:t>‹Nº›</a:t>
            </a:fld>
            <a:endParaRPr lang="es-ES_tradnl"/>
          </a:p>
        </p:txBody>
      </p:sp>
      <p:sp>
        <p:nvSpPr>
          <p:cNvPr id="8" name="Marcador de contenido 7">
            <a:extLst>
              <a:ext uri="{FF2B5EF4-FFF2-40B4-BE49-F238E27FC236}">
                <a16:creationId xmlns:a16="http://schemas.microsoft.com/office/drawing/2014/main" id="{8F5095FC-8453-2D40-8B28-459C141C931F}"/>
              </a:ext>
            </a:extLst>
          </p:cNvPr>
          <p:cNvSpPr>
            <a:spLocks noGrp="1"/>
          </p:cNvSpPr>
          <p:nvPr>
            <p:ph sz="quarter" idx="13"/>
          </p:nvPr>
        </p:nvSpPr>
        <p:spPr>
          <a:xfrm>
            <a:off x="838200" y="998484"/>
            <a:ext cx="10515600" cy="827141"/>
          </a:xfrm>
        </p:spPr>
        <p:txBody>
          <a:bodyPr>
            <a:normAutofit/>
          </a:bodyPr>
          <a:lstStyle>
            <a:lvl1pPr marL="0" indent="0">
              <a:buNone/>
              <a:defRPr sz="2400" b="1">
                <a:solidFill>
                  <a:schemeClr val="accent2">
                    <a:lumMod val="7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s-ES" dirty="0"/>
              <a:t>Haga clic para modificar los estilos de texto del patrón</a:t>
            </a:r>
          </a:p>
        </p:txBody>
      </p:sp>
    </p:spTree>
    <p:extLst>
      <p:ext uri="{BB962C8B-B14F-4D97-AF65-F5344CB8AC3E}">
        <p14:creationId xmlns:p14="http://schemas.microsoft.com/office/powerpoint/2010/main" val="38600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4B2841-C364-B547-90D0-826BB06BB300}"/>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ES_tradnl"/>
          </a:p>
        </p:txBody>
      </p:sp>
      <p:sp>
        <p:nvSpPr>
          <p:cNvPr id="3" name="Marcador de texto 2">
            <a:extLst>
              <a:ext uri="{FF2B5EF4-FFF2-40B4-BE49-F238E27FC236}">
                <a16:creationId xmlns:a16="http://schemas.microsoft.com/office/drawing/2014/main" id="{60DA0FA9-C2EC-2F4A-9330-5AB54CBAE9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A89E45F3-FC50-8043-9D8C-4A0A20F2B47D}"/>
              </a:ext>
            </a:extLst>
          </p:cNvPr>
          <p:cNvSpPr>
            <a:spLocks noGrp="1"/>
          </p:cNvSpPr>
          <p:nvPr>
            <p:ph type="dt" sz="half" idx="10"/>
          </p:nvPr>
        </p:nvSpPr>
        <p:spPr/>
        <p:txBody>
          <a:bodyPr/>
          <a:lstStyle/>
          <a:p>
            <a:fld id="{F0BEE042-1156-D44F-BE4F-F996B67D94CC}" type="datetimeFigureOut">
              <a:rPr lang="es-ES_tradnl" smtClean="0"/>
              <a:t>10/4/24</a:t>
            </a:fld>
            <a:endParaRPr lang="es-ES_tradnl"/>
          </a:p>
        </p:txBody>
      </p:sp>
      <p:sp>
        <p:nvSpPr>
          <p:cNvPr id="5" name="Marcador de pie de página 4">
            <a:extLst>
              <a:ext uri="{FF2B5EF4-FFF2-40B4-BE49-F238E27FC236}">
                <a16:creationId xmlns:a16="http://schemas.microsoft.com/office/drawing/2014/main" id="{9FB8B8E9-7BCE-D147-B9FA-F114F1CA120B}"/>
              </a:ext>
            </a:extLst>
          </p:cNvPr>
          <p:cNvSpPr>
            <a:spLocks noGrp="1"/>
          </p:cNvSpPr>
          <p:nvPr>
            <p:ph type="ftr" sz="quarter" idx="11"/>
          </p:nvPr>
        </p:nvSpPr>
        <p:spPr/>
        <p:txBody>
          <a:bodyPr/>
          <a:lstStyle/>
          <a:p>
            <a:endParaRPr lang="es-ES_tradnl"/>
          </a:p>
        </p:txBody>
      </p:sp>
      <p:sp>
        <p:nvSpPr>
          <p:cNvPr id="6" name="Marcador de número de diapositiva 5">
            <a:extLst>
              <a:ext uri="{FF2B5EF4-FFF2-40B4-BE49-F238E27FC236}">
                <a16:creationId xmlns:a16="http://schemas.microsoft.com/office/drawing/2014/main" id="{B6202E56-7738-3144-A956-B018BD5DE012}"/>
              </a:ext>
            </a:extLst>
          </p:cNvPr>
          <p:cNvSpPr>
            <a:spLocks noGrp="1"/>
          </p:cNvSpPr>
          <p:nvPr>
            <p:ph type="sldNum" sz="quarter" idx="12"/>
          </p:nvPr>
        </p:nvSpPr>
        <p:spPr/>
        <p:txBody>
          <a:bodyPr/>
          <a:lstStyle/>
          <a:p>
            <a:fld id="{A4CE1A35-97A9-FF4A-A8DA-619E06B62519}" type="slidenum">
              <a:rPr lang="es-ES_tradnl" smtClean="0"/>
              <a:t>‹Nº›</a:t>
            </a:fld>
            <a:endParaRPr lang="es-ES_tradnl"/>
          </a:p>
        </p:txBody>
      </p:sp>
    </p:spTree>
    <p:extLst>
      <p:ext uri="{BB962C8B-B14F-4D97-AF65-F5344CB8AC3E}">
        <p14:creationId xmlns:p14="http://schemas.microsoft.com/office/powerpoint/2010/main" val="2233839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6C0559-3C3D-7D43-B918-F822A7CE3A73}"/>
              </a:ext>
            </a:extLst>
          </p:cNvPr>
          <p:cNvSpPr>
            <a:spLocks noGrp="1"/>
          </p:cNvSpPr>
          <p:nvPr>
            <p:ph type="title"/>
          </p:nvPr>
        </p:nvSpPr>
        <p:spPr/>
        <p:txBody>
          <a:bodyPr/>
          <a:lstStyle/>
          <a:p>
            <a:r>
              <a:rPr lang="es-ES" dirty="0"/>
              <a:t>Haga clic para modificar el estilo de título del patrón</a:t>
            </a:r>
            <a:endParaRPr lang="es-ES_tradnl" dirty="0"/>
          </a:p>
        </p:txBody>
      </p:sp>
      <p:sp>
        <p:nvSpPr>
          <p:cNvPr id="3" name="Marcador de contenido 2">
            <a:extLst>
              <a:ext uri="{FF2B5EF4-FFF2-40B4-BE49-F238E27FC236}">
                <a16:creationId xmlns:a16="http://schemas.microsoft.com/office/drawing/2014/main" id="{F36028EC-1390-8448-AAC4-CC1FE64EC6D5}"/>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contenido 3">
            <a:extLst>
              <a:ext uri="{FF2B5EF4-FFF2-40B4-BE49-F238E27FC236}">
                <a16:creationId xmlns:a16="http://schemas.microsoft.com/office/drawing/2014/main" id="{A8963F22-F812-CA43-A15B-3FB4FBCF10EF}"/>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5" name="Marcador de fecha 4">
            <a:extLst>
              <a:ext uri="{FF2B5EF4-FFF2-40B4-BE49-F238E27FC236}">
                <a16:creationId xmlns:a16="http://schemas.microsoft.com/office/drawing/2014/main" id="{D80C665C-097A-1441-B342-BB2869D0BC60}"/>
              </a:ext>
            </a:extLst>
          </p:cNvPr>
          <p:cNvSpPr>
            <a:spLocks noGrp="1"/>
          </p:cNvSpPr>
          <p:nvPr>
            <p:ph type="dt" sz="half" idx="10"/>
          </p:nvPr>
        </p:nvSpPr>
        <p:spPr/>
        <p:txBody>
          <a:bodyPr/>
          <a:lstStyle/>
          <a:p>
            <a:fld id="{F0BEE042-1156-D44F-BE4F-F996B67D94CC}" type="datetimeFigureOut">
              <a:rPr lang="es-ES_tradnl" smtClean="0"/>
              <a:t>10/4/24</a:t>
            </a:fld>
            <a:endParaRPr lang="es-ES_tradnl"/>
          </a:p>
        </p:txBody>
      </p:sp>
      <p:sp>
        <p:nvSpPr>
          <p:cNvPr id="6" name="Marcador de pie de página 5">
            <a:extLst>
              <a:ext uri="{FF2B5EF4-FFF2-40B4-BE49-F238E27FC236}">
                <a16:creationId xmlns:a16="http://schemas.microsoft.com/office/drawing/2014/main" id="{8B28B26A-0B64-7046-BF71-094CAFB52476}"/>
              </a:ext>
            </a:extLst>
          </p:cNvPr>
          <p:cNvSpPr>
            <a:spLocks noGrp="1"/>
          </p:cNvSpPr>
          <p:nvPr>
            <p:ph type="ftr" sz="quarter" idx="11"/>
          </p:nvPr>
        </p:nvSpPr>
        <p:spPr/>
        <p:txBody>
          <a:bodyPr/>
          <a:lstStyle/>
          <a:p>
            <a:endParaRPr lang="es-ES_tradnl"/>
          </a:p>
        </p:txBody>
      </p:sp>
      <p:sp>
        <p:nvSpPr>
          <p:cNvPr id="7" name="Marcador de número de diapositiva 6">
            <a:extLst>
              <a:ext uri="{FF2B5EF4-FFF2-40B4-BE49-F238E27FC236}">
                <a16:creationId xmlns:a16="http://schemas.microsoft.com/office/drawing/2014/main" id="{CD8454A5-6A4A-A24B-BBE2-7DBDAB373136}"/>
              </a:ext>
            </a:extLst>
          </p:cNvPr>
          <p:cNvSpPr>
            <a:spLocks noGrp="1"/>
          </p:cNvSpPr>
          <p:nvPr>
            <p:ph type="sldNum" sz="quarter" idx="12"/>
          </p:nvPr>
        </p:nvSpPr>
        <p:spPr/>
        <p:txBody>
          <a:bodyPr/>
          <a:lstStyle/>
          <a:p>
            <a:fld id="{A4CE1A35-97A9-FF4A-A8DA-619E06B62519}" type="slidenum">
              <a:rPr lang="es-ES_tradnl" smtClean="0"/>
              <a:t>‹Nº›</a:t>
            </a:fld>
            <a:endParaRPr lang="es-ES_tradnl"/>
          </a:p>
        </p:txBody>
      </p:sp>
    </p:spTree>
    <p:extLst>
      <p:ext uri="{BB962C8B-B14F-4D97-AF65-F5344CB8AC3E}">
        <p14:creationId xmlns:p14="http://schemas.microsoft.com/office/powerpoint/2010/main" val="1881835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F54F6E-A9C8-214C-B41F-F3E0F347DCCB}"/>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ES_tradnl"/>
          </a:p>
        </p:txBody>
      </p:sp>
      <p:sp>
        <p:nvSpPr>
          <p:cNvPr id="3" name="Marcador de texto 2">
            <a:extLst>
              <a:ext uri="{FF2B5EF4-FFF2-40B4-BE49-F238E27FC236}">
                <a16:creationId xmlns:a16="http://schemas.microsoft.com/office/drawing/2014/main" id="{CF61CD4A-186C-114B-AEC3-EA3FE46DD1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2FED7932-9402-E04C-8C33-91A378773969}"/>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5" name="Marcador de texto 4">
            <a:extLst>
              <a:ext uri="{FF2B5EF4-FFF2-40B4-BE49-F238E27FC236}">
                <a16:creationId xmlns:a16="http://schemas.microsoft.com/office/drawing/2014/main" id="{ED1EDA94-0AF5-4B4A-97E4-64BADA6F47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CF235577-E8DC-8941-8F64-3FE2F94E477B}"/>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7" name="Marcador de fecha 6">
            <a:extLst>
              <a:ext uri="{FF2B5EF4-FFF2-40B4-BE49-F238E27FC236}">
                <a16:creationId xmlns:a16="http://schemas.microsoft.com/office/drawing/2014/main" id="{3CDE62C8-33AF-2640-8B58-E94CB2EC6D34}"/>
              </a:ext>
            </a:extLst>
          </p:cNvPr>
          <p:cNvSpPr>
            <a:spLocks noGrp="1"/>
          </p:cNvSpPr>
          <p:nvPr>
            <p:ph type="dt" sz="half" idx="10"/>
          </p:nvPr>
        </p:nvSpPr>
        <p:spPr/>
        <p:txBody>
          <a:bodyPr/>
          <a:lstStyle/>
          <a:p>
            <a:fld id="{F0BEE042-1156-D44F-BE4F-F996B67D94CC}" type="datetimeFigureOut">
              <a:rPr lang="es-ES_tradnl" smtClean="0"/>
              <a:t>10/4/24</a:t>
            </a:fld>
            <a:endParaRPr lang="es-ES_tradnl"/>
          </a:p>
        </p:txBody>
      </p:sp>
      <p:sp>
        <p:nvSpPr>
          <p:cNvPr id="8" name="Marcador de pie de página 7">
            <a:extLst>
              <a:ext uri="{FF2B5EF4-FFF2-40B4-BE49-F238E27FC236}">
                <a16:creationId xmlns:a16="http://schemas.microsoft.com/office/drawing/2014/main" id="{94486583-3BB4-5C43-96C9-AA803E2DB367}"/>
              </a:ext>
            </a:extLst>
          </p:cNvPr>
          <p:cNvSpPr>
            <a:spLocks noGrp="1"/>
          </p:cNvSpPr>
          <p:nvPr>
            <p:ph type="ftr" sz="quarter" idx="11"/>
          </p:nvPr>
        </p:nvSpPr>
        <p:spPr/>
        <p:txBody>
          <a:bodyPr/>
          <a:lstStyle/>
          <a:p>
            <a:endParaRPr lang="es-ES_tradnl"/>
          </a:p>
        </p:txBody>
      </p:sp>
      <p:sp>
        <p:nvSpPr>
          <p:cNvPr id="9" name="Marcador de número de diapositiva 8">
            <a:extLst>
              <a:ext uri="{FF2B5EF4-FFF2-40B4-BE49-F238E27FC236}">
                <a16:creationId xmlns:a16="http://schemas.microsoft.com/office/drawing/2014/main" id="{CAB599C2-76FC-FA44-B072-E8F23A99FB91}"/>
              </a:ext>
            </a:extLst>
          </p:cNvPr>
          <p:cNvSpPr>
            <a:spLocks noGrp="1"/>
          </p:cNvSpPr>
          <p:nvPr>
            <p:ph type="sldNum" sz="quarter" idx="12"/>
          </p:nvPr>
        </p:nvSpPr>
        <p:spPr/>
        <p:txBody>
          <a:bodyPr/>
          <a:lstStyle/>
          <a:p>
            <a:fld id="{A4CE1A35-97A9-FF4A-A8DA-619E06B62519}" type="slidenum">
              <a:rPr lang="es-ES_tradnl" smtClean="0"/>
              <a:t>‹Nº›</a:t>
            </a:fld>
            <a:endParaRPr lang="es-ES_tradnl"/>
          </a:p>
        </p:txBody>
      </p:sp>
    </p:spTree>
    <p:extLst>
      <p:ext uri="{BB962C8B-B14F-4D97-AF65-F5344CB8AC3E}">
        <p14:creationId xmlns:p14="http://schemas.microsoft.com/office/powerpoint/2010/main" val="2129322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CC49E3-5E3C-A049-96CC-3E4E3544745B}"/>
              </a:ext>
            </a:extLst>
          </p:cNvPr>
          <p:cNvSpPr>
            <a:spLocks noGrp="1"/>
          </p:cNvSpPr>
          <p:nvPr>
            <p:ph type="title"/>
          </p:nvPr>
        </p:nvSpPr>
        <p:spPr/>
        <p:txBody>
          <a:bodyPr/>
          <a:lstStyle/>
          <a:p>
            <a:r>
              <a:rPr lang="es-ES"/>
              <a:t>Haga clic para modificar el estilo de título del patrón</a:t>
            </a:r>
            <a:endParaRPr lang="es-ES_tradnl"/>
          </a:p>
        </p:txBody>
      </p:sp>
      <p:sp>
        <p:nvSpPr>
          <p:cNvPr id="3" name="Marcador de fecha 2">
            <a:extLst>
              <a:ext uri="{FF2B5EF4-FFF2-40B4-BE49-F238E27FC236}">
                <a16:creationId xmlns:a16="http://schemas.microsoft.com/office/drawing/2014/main" id="{31B1550D-6A85-654D-8AC0-A49586CDEA57}"/>
              </a:ext>
            </a:extLst>
          </p:cNvPr>
          <p:cNvSpPr>
            <a:spLocks noGrp="1"/>
          </p:cNvSpPr>
          <p:nvPr>
            <p:ph type="dt" sz="half" idx="10"/>
          </p:nvPr>
        </p:nvSpPr>
        <p:spPr/>
        <p:txBody>
          <a:bodyPr/>
          <a:lstStyle/>
          <a:p>
            <a:fld id="{F0BEE042-1156-D44F-BE4F-F996B67D94CC}" type="datetimeFigureOut">
              <a:rPr lang="es-ES_tradnl" smtClean="0"/>
              <a:t>10/4/24</a:t>
            </a:fld>
            <a:endParaRPr lang="es-ES_tradnl"/>
          </a:p>
        </p:txBody>
      </p:sp>
      <p:sp>
        <p:nvSpPr>
          <p:cNvPr id="4" name="Marcador de pie de página 3">
            <a:extLst>
              <a:ext uri="{FF2B5EF4-FFF2-40B4-BE49-F238E27FC236}">
                <a16:creationId xmlns:a16="http://schemas.microsoft.com/office/drawing/2014/main" id="{A3C930B1-48C6-5F47-92C8-3E9B3366AA60}"/>
              </a:ext>
            </a:extLst>
          </p:cNvPr>
          <p:cNvSpPr>
            <a:spLocks noGrp="1"/>
          </p:cNvSpPr>
          <p:nvPr>
            <p:ph type="ftr" sz="quarter" idx="11"/>
          </p:nvPr>
        </p:nvSpPr>
        <p:spPr/>
        <p:txBody>
          <a:bodyPr/>
          <a:lstStyle/>
          <a:p>
            <a:endParaRPr lang="es-ES_tradnl"/>
          </a:p>
        </p:txBody>
      </p:sp>
      <p:sp>
        <p:nvSpPr>
          <p:cNvPr id="5" name="Marcador de número de diapositiva 4">
            <a:extLst>
              <a:ext uri="{FF2B5EF4-FFF2-40B4-BE49-F238E27FC236}">
                <a16:creationId xmlns:a16="http://schemas.microsoft.com/office/drawing/2014/main" id="{14578B8D-221D-2A4B-A0FD-2C627595287D}"/>
              </a:ext>
            </a:extLst>
          </p:cNvPr>
          <p:cNvSpPr>
            <a:spLocks noGrp="1"/>
          </p:cNvSpPr>
          <p:nvPr>
            <p:ph type="sldNum" sz="quarter" idx="12"/>
          </p:nvPr>
        </p:nvSpPr>
        <p:spPr/>
        <p:txBody>
          <a:bodyPr/>
          <a:lstStyle/>
          <a:p>
            <a:fld id="{A4CE1A35-97A9-FF4A-A8DA-619E06B62519}" type="slidenum">
              <a:rPr lang="es-ES_tradnl" smtClean="0"/>
              <a:t>‹Nº›</a:t>
            </a:fld>
            <a:endParaRPr lang="es-ES_tradnl"/>
          </a:p>
        </p:txBody>
      </p:sp>
    </p:spTree>
    <p:extLst>
      <p:ext uri="{BB962C8B-B14F-4D97-AF65-F5344CB8AC3E}">
        <p14:creationId xmlns:p14="http://schemas.microsoft.com/office/powerpoint/2010/main" val="558079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A7893B27-5202-724F-8181-70605B2A7B23}"/>
              </a:ext>
            </a:extLst>
          </p:cNvPr>
          <p:cNvSpPr>
            <a:spLocks noGrp="1"/>
          </p:cNvSpPr>
          <p:nvPr>
            <p:ph type="dt" sz="half" idx="10"/>
          </p:nvPr>
        </p:nvSpPr>
        <p:spPr/>
        <p:txBody>
          <a:bodyPr/>
          <a:lstStyle/>
          <a:p>
            <a:fld id="{F0BEE042-1156-D44F-BE4F-F996B67D94CC}" type="datetimeFigureOut">
              <a:rPr lang="es-ES_tradnl" smtClean="0"/>
              <a:t>10/4/24</a:t>
            </a:fld>
            <a:endParaRPr lang="es-ES_tradnl"/>
          </a:p>
        </p:txBody>
      </p:sp>
      <p:sp>
        <p:nvSpPr>
          <p:cNvPr id="3" name="Marcador de pie de página 2">
            <a:extLst>
              <a:ext uri="{FF2B5EF4-FFF2-40B4-BE49-F238E27FC236}">
                <a16:creationId xmlns:a16="http://schemas.microsoft.com/office/drawing/2014/main" id="{3F2C2C2A-DA98-B148-93BF-954732C59B0D}"/>
              </a:ext>
            </a:extLst>
          </p:cNvPr>
          <p:cNvSpPr>
            <a:spLocks noGrp="1"/>
          </p:cNvSpPr>
          <p:nvPr>
            <p:ph type="ftr" sz="quarter" idx="11"/>
          </p:nvPr>
        </p:nvSpPr>
        <p:spPr/>
        <p:txBody>
          <a:bodyPr/>
          <a:lstStyle/>
          <a:p>
            <a:endParaRPr lang="es-ES_tradnl"/>
          </a:p>
        </p:txBody>
      </p:sp>
      <p:sp>
        <p:nvSpPr>
          <p:cNvPr id="4" name="Marcador de número de diapositiva 3">
            <a:extLst>
              <a:ext uri="{FF2B5EF4-FFF2-40B4-BE49-F238E27FC236}">
                <a16:creationId xmlns:a16="http://schemas.microsoft.com/office/drawing/2014/main" id="{D8E3899F-B55B-9D4C-BEAE-79B583ABEB09}"/>
              </a:ext>
            </a:extLst>
          </p:cNvPr>
          <p:cNvSpPr>
            <a:spLocks noGrp="1"/>
          </p:cNvSpPr>
          <p:nvPr>
            <p:ph type="sldNum" sz="quarter" idx="12"/>
          </p:nvPr>
        </p:nvSpPr>
        <p:spPr/>
        <p:txBody>
          <a:bodyPr/>
          <a:lstStyle/>
          <a:p>
            <a:fld id="{A4CE1A35-97A9-FF4A-A8DA-619E06B62519}" type="slidenum">
              <a:rPr lang="es-ES_tradnl" smtClean="0"/>
              <a:t>‹Nº›</a:t>
            </a:fld>
            <a:endParaRPr lang="es-ES_tradnl"/>
          </a:p>
        </p:txBody>
      </p:sp>
    </p:spTree>
    <p:extLst>
      <p:ext uri="{BB962C8B-B14F-4D97-AF65-F5344CB8AC3E}">
        <p14:creationId xmlns:p14="http://schemas.microsoft.com/office/powerpoint/2010/main" val="3055964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B3778F-D7C5-4946-B7AC-D05A0DA558C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ES_tradnl"/>
          </a:p>
        </p:txBody>
      </p:sp>
      <p:sp>
        <p:nvSpPr>
          <p:cNvPr id="3" name="Marcador de contenido 2">
            <a:extLst>
              <a:ext uri="{FF2B5EF4-FFF2-40B4-BE49-F238E27FC236}">
                <a16:creationId xmlns:a16="http://schemas.microsoft.com/office/drawing/2014/main" id="{0218BC06-C99D-B548-B341-574726F6A8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texto 3">
            <a:extLst>
              <a:ext uri="{FF2B5EF4-FFF2-40B4-BE49-F238E27FC236}">
                <a16:creationId xmlns:a16="http://schemas.microsoft.com/office/drawing/2014/main" id="{48324746-384D-4C49-AA30-F4238FFE4D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799D05BA-4BCD-3940-86D6-92C9577B1CAB}"/>
              </a:ext>
            </a:extLst>
          </p:cNvPr>
          <p:cNvSpPr>
            <a:spLocks noGrp="1"/>
          </p:cNvSpPr>
          <p:nvPr>
            <p:ph type="dt" sz="half" idx="10"/>
          </p:nvPr>
        </p:nvSpPr>
        <p:spPr/>
        <p:txBody>
          <a:bodyPr/>
          <a:lstStyle/>
          <a:p>
            <a:fld id="{F0BEE042-1156-D44F-BE4F-F996B67D94CC}" type="datetimeFigureOut">
              <a:rPr lang="es-ES_tradnl" smtClean="0"/>
              <a:t>10/4/24</a:t>
            </a:fld>
            <a:endParaRPr lang="es-ES_tradnl"/>
          </a:p>
        </p:txBody>
      </p:sp>
      <p:sp>
        <p:nvSpPr>
          <p:cNvPr id="6" name="Marcador de pie de página 5">
            <a:extLst>
              <a:ext uri="{FF2B5EF4-FFF2-40B4-BE49-F238E27FC236}">
                <a16:creationId xmlns:a16="http://schemas.microsoft.com/office/drawing/2014/main" id="{778409B3-8639-B946-82AF-2CEF41F375A3}"/>
              </a:ext>
            </a:extLst>
          </p:cNvPr>
          <p:cNvSpPr>
            <a:spLocks noGrp="1"/>
          </p:cNvSpPr>
          <p:nvPr>
            <p:ph type="ftr" sz="quarter" idx="11"/>
          </p:nvPr>
        </p:nvSpPr>
        <p:spPr/>
        <p:txBody>
          <a:bodyPr/>
          <a:lstStyle/>
          <a:p>
            <a:endParaRPr lang="es-ES_tradnl"/>
          </a:p>
        </p:txBody>
      </p:sp>
      <p:sp>
        <p:nvSpPr>
          <p:cNvPr id="7" name="Marcador de número de diapositiva 6">
            <a:extLst>
              <a:ext uri="{FF2B5EF4-FFF2-40B4-BE49-F238E27FC236}">
                <a16:creationId xmlns:a16="http://schemas.microsoft.com/office/drawing/2014/main" id="{72E197EE-76B0-5E41-989F-75062CD190DA}"/>
              </a:ext>
            </a:extLst>
          </p:cNvPr>
          <p:cNvSpPr>
            <a:spLocks noGrp="1"/>
          </p:cNvSpPr>
          <p:nvPr>
            <p:ph type="sldNum" sz="quarter" idx="12"/>
          </p:nvPr>
        </p:nvSpPr>
        <p:spPr/>
        <p:txBody>
          <a:bodyPr/>
          <a:lstStyle/>
          <a:p>
            <a:fld id="{A4CE1A35-97A9-FF4A-A8DA-619E06B62519}" type="slidenum">
              <a:rPr lang="es-ES_tradnl" smtClean="0"/>
              <a:t>‹Nº›</a:t>
            </a:fld>
            <a:endParaRPr lang="es-ES_tradnl"/>
          </a:p>
        </p:txBody>
      </p:sp>
    </p:spTree>
    <p:extLst>
      <p:ext uri="{BB962C8B-B14F-4D97-AF65-F5344CB8AC3E}">
        <p14:creationId xmlns:p14="http://schemas.microsoft.com/office/powerpoint/2010/main" val="3965421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59C85F-0CEF-D748-91A2-16321420CA7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ES_tradnl"/>
          </a:p>
        </p:txBody>
      </p:sp>
      <p:sp>
        <p:nvSpPr>
          <p:cNvPr id="3" name="Marcador de posición de imagen 2">
            <a:extLst>
              <a:ext uri="{FF2B5EF4-FFF2-40B4-BE49-F238E27FC236}">
                <a16:creationId xmlns:a16="http://schemas.microsoft.com/office/drawing/2014/main" id="{F6E0A4C2-3C10-E54C-A1E5-B5D61C24B0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_tradnl"/>
          </a:p>
        </p:txBody>
      </p:sp>
      <p:sp>
        <p:nvSpPr>
          <p:cNvPr id="4" name="Marcador de texto 3">
            <a:extLst>
              <a:ext uri="{FF2B5EF4-FFF2-40B4-BE49-F238E27FC236}">
                <a16:creationId xmlns:a16="http://schemas.microsoft.com/office/drawing/2014/main" id="{D7262842-C14E-CD43-8337-D851A5841C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ACCCEEA-8184-D74F-B6C4-49E7435749CB}"/>
              </a:ext>
            </a:extLst>
          </p:cNvPr>
          <p:cNvSpPr>
            <a:spLocks noGrp="1"/>
          </p:cNvSpPr>
          <p:nvPr>
            <p:ph type="dt" sz="half" idx="10"/>
          </p:nvPr>
        </p:nvSpPr>
        <p:spPr/>
        <p:txBody>
          <a:bodyPr/>
          <a:lstStyle/>
          <a:p>
            <a:fld id="{F0BEE042-1156-D44F-BE4F-F996B67D94CC}" type="datetimeFigureOut">
              <a:rPr lang="es-ES_tradnl" smtClean="0"/>
              <a:t>10/4/24</a:t>
            </a:fld>
            <a:endParaRPr lang="es-ES_tradnl"/>
          </a:p>
        </p:txBody>
      </p:sp>
      <p:sp>
        <p:nvSpPr>
          <p:cNvPr id="6" name="Marcador de pie de página 5">
            <a:extLst>
              <a:ext uri="{FF2B5EF4-FFF2-40B4-BE49-F238E27FC236}">
                <a16:creationId xmlns:a16="http://schemas.microsoft.com/office/drawing/2014/main" id="{9962C4A9-1398-AB4D-BE8C-BE00D4AA9BD2}"/>
              </a:ext>
            </a:extLst>
          </p:cNvPr>
          <p:cNvSpPr>
            <a:spLocks noGrp="1"/>
          </p:cNvSpPr>
          <p:nvPr>
            <p:ph type="ftr" sz="quarter" idx="11"/>
          </p:nvPr>
        </p:nvSpPr>
        <p:spPr/>
        <p:txBody>
          <a:bodyPr/>
          <a:lstStyle/>
          <a:p>
            <a:endParaRPr lang="es-ES_tradnl"/>
          </a:p>
        </p:txBody>
      </p:sp>
      <p:sp>
        <p:nvSpPr>
          <p:cNvPr id="7" name="Marcador de número de diapositiva 6">
            <a:extLst>
              <a:ext uri="{FF2B5EF4-FFF2-40B4-BE49-F238E27FC236}">
                <a16:creationId xmlns:a16="http://schemas.microsoft.com/office/drawing/2014/main" id="{0C7F1C2D-9D49-0246-939B-B65EE23C34DB}"/>
              </a:ext>
            </a:extLst>
          </p:cNvPr>
          <p:cNvSpPr>
            <a:spLocks noGrp="1"/>
          </p:cNvSpPr>
          <p:nvPr>
            <p:ph type="sldNum" sz="quarter" idx="12"/>
          </p:nvPr>
        </p:nvSpPr>
        <p:spPr/>
        <p:txBody>
          <a:bodyPr/>
          <a:lstStyle/>
          <a:p>
            <a:fld id="{A4CE1A35-97A9-FF4A-A8DA-619E06B62519}" type="slidenum">
              <a:rPr lang="es-ES_tradnl" smtClean="0"/>
              <a:t>‹Nº›</a:t>
            </a:fld>
            <a:endParaRPr lang="es-ES_tradnl"/>
          </a:p>
        </p:txBody>
      </p:sp>
    </p:spTree>
    <p:extLst>
      <p:ext uri="{BB962C8B-B14F-4D97-AF65-F5344CB8AC3E}">
        <p14:creationId xmlns:p14="http://schemas.microsoft.com/office/powerpoint/2010/main" val="2612450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1DA8E623-188A-5B42-A4AB-C7C5869DE6C7}"/>
              </a:ext>
            </a:extLst>
          </p:cNvPr>
          <p:cNvSpPr>
            <a:spLocks noGrp="1"/>
          </p:cNvSpPr>
          <p:nvPr>
            <p:ph type="title"/>
          </p:nvPr>
        </p:nvSpPr>
        <p:spPr>
          <a:xfrm>
            <a:off x="838200" y="365126"/>
            <a:ext cx="10515600" cy="633358"/>
          </a:xfrm>
          <a:prstGeom prst="rect">
            <a:avLst/>
          </a:prstGeom>
        </p:spPr>
        <p:txBody>
          <a:bodyPr vert="horz" lIns="91440" tIns="45720" rIns="91440" bIns="45720" rtlCol="0" anchor="ctr">
            <a:normAutofit/>
          </a:bodyPr>
          <a:lstStyle/>
          <a:p>
            <a:r>
              <a:rPr lang="es-ES" dirty="0"/>
              <a:t>Haga clic para modificar el estilo de título del patrón</a:t>
            </a:r>
            <a:endParaRPr lang="es-ES_tradnl" dirty="0"/>
          </a:p>
        </p:txBody>
      </p:sp>
      <p:sp>
        <p:nvSpPr>
          <p:cNvPr id="3" name="Marcador de texto 2">
            <a:extLst>
              <a:ext uri="{FF2B5EF4-FFF2-40B4-BE49-F238E27FC236}">
                <a16:creationId xmlns:a16="http://schemas.microsoft.com/office/drawing/2014/main" id="{9108D3C7-3EE6-EC43-82C1-8FA4CA74EC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ES_tradnl" dirty="0"/>
          </a:p>
        </p:txBody>
      </p:sp>
      <p:sp>
        <p:nvSpPr>
          <p:cNvPr id="4" name="Marcador de fecha 3">
            <a:extLst>
              <a:ext uri="{FF2B5EF4-FFF2-40B4-BE49-F238E27FC236}">
                <a16:creationId xmlns:a16="http://schemas.microsoft.com/office/drawing/2014/main" id="{3E404EFE-9899-1E41-928A-305FAA3109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ontserrat" pitchFamily="2" charset="77"/>
              </a:defRPr>
            </a:lvl1pPr>
          </a:lstStyle>
          <a:p>
            <a:fld id="{F0BEE042-1156-D44F-BE4F-F996B67D94CC}" type="datetimeFigureOut">
              <a:rPr lang="es-ES_tradnl" smtClean="0"/>
              <a:pPr/>
              <a:t>10/4/24</a:t>
            </a:fld>
            <a:endParaRPr lang="es-ES_tradnl"/>
          </a:p>
        </p:txBody>
      </p:sp>
      <p:sp>
        <p:nvSpPr>
          <p:cNvPr id="5" name="Marcador de pie de página 4">
            <a:extLst>
              <a:ext uri="{FF2B5EF4-FFF2-40B4-BE49-F238E27FC236}">
                <a16:creationId xmlns:a16="http://schemas.microsoft.com/office/drawing/2014/main" id="{E79EB6E3-1D5D-9246-860F-A66AF16F77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ontserrat" pitchFamily="2" charset="77"/>
              </a:defRPr>
            </a:lvl1pPr>
          </a:lstStyle>
          <a:p>
            <a:endParaRPr lang="es-ES_tradnl"/>
          </a:p>
        </p:txBody>
      </p:sp>
      <p:sp>
        <p:nvSpPr>
          <p:cNvPr id="6" name="Marcador de número de diapositiva 5">
            <a:extLst>
              <a:ext uri="{FF2B5EF4-FFF2-40B4-BE49-F238E27FC236}">
                <a16:creationId xmlns:a16="http://schemas.microsoft.com/office/drawing/2014/main" id="{B6843023-FD76-EB4C-9351-E5C3BF7639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ontserrat" pitchFamily="2" charset="77"/>
              </a:defRPr>
            </a:lvl1pPr>
          </a:lstStyle>
          <a:p>
            <a:fld id="{A4CE1A35-97A9-FF4A-A8DA-619E06B62519}" type="slidenum">
              <a:rPr lang="es-ES_tradnl" smtClean="0"/>
              <a:pPr/>
              <a:t>‹Nº›</a:t>
            </a:fld>
            <a:endParaRPr lang="es-ES_tradnl"/>
          </a:p>
        </p:txBody>
      </p:sp>
    </p:spTree>
    <p:extLst>
      <p:ext uri="{BB962C8B-B14F-4D97-AF65-F5344CB8AC3E}">
        <p14:creationId xmlns:p14="http://schemas.microsoft.com/office/powerpoint/2010/main" val="13619935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2800" kern="1200">
          <a:solidFill>
            <a:schemeClr val="accent5">
              <a:lumMod val="75000"/>
            </a:schemeClr>
          </a:solidFill>
          <a:latin typeface="Montserrat" pitchFamily="2" charset="77"/>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a:solidFill>
            <a:schemeClr val="tx1"/>
          </a:solidFill>
          <a:latin typeface="Montserrat Light" pitchFamily="2"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Montserrat Light" pitchFamily="2"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Montserrat Light" pitchFamily="2"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1"/>
          </a:solidFill>
          <a:latin typeface="Montserrat Light" pitchFamily="2"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1"/>
          </a:solidFill>
          <a:latin typeface="Montserrat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48033708-A5C3-3E4A-871C-1216EF0F98B2}"/>
              </a:ext>
            </a:extLst>
          </p:cNvPr>
          <p:cNvSpPr>
            <a:spLocks noGrp="1"/>
          </p:cNvSpPr>
          <p:nvPr>
            <p:ph type="ctrTitle"/>
          </p:nvPr>
        </p:nvSpPr>
        <p:spPr/>
        <p:txBody>
          <a:bodyPr/>
          <a:lstStyle/>
          <a:p>
            <a:r>
              <a:rPr lang="es-ES_tradnl" dirty="0"/>
              <a:t>Aprendizaje Automático</a:t>
            </a:r>
          </a:p>
        </p:txBody>
      </p:sp>
      <p:sp>
        <p:nvSpPr>
          <p:cNvPr id="7" name="Subtítulo 6">
            <a:extLst>
              <a:ext uri="{FF2B5EF4-FFF2-40B4-BE49-F238E27FC236}">
                <a16:creationId xmlns:a16="http://schemas.microsoft.com/office/drawing/2014/main" id="{2E3BCC08-B881-A94D-AE3C-1047DC9E0B1A}"/>
              </a:ext>
            </a:extLst>
          </p:cNvPr>
          <p:cNvSpPr>
            <a:spLocks noGrp="1"/>
          </p:cNvSpPr>
          <p:nvPr>
            <p:ph type="subTitle" idx="1"/>
          </p:nvPr>
        </p:nvSpPr>
        <p:spPr/>
        <p:txBody>
          <a:bodyPr/>
          <a:lstStyle/>
          <a:p>
            <a:r>
              <a:rPr lang="es-ES_tradnl" dirty="0"/>
              <a:t>Departamento de Informática – UC3M</a:t>
            </a:r>
          </a:p>
          <a:p>
            <a:endParaRPr lang="es-ES_tradnl" dirty="0"/>
          </a:p>
          <a:p>
            <a:r>
              <a:rPr lang="es-ES_tradnl" dirty="0"/>
              <a:t>TUTORIAL 8 – </a:t>
            </a:r>
            <a:r>
              <a:rPr lang="es-ES_tradnl" dirty="0" err="1"/>
              <a:t>Clustering</a:t>
            </a:r>
            <a:endParaRPr lang="es-ES_tradnl" dirty="0"/>
          </a:p>
        </p:txBody>
      </p:sp>
      <p:sp>
        <p:nvSpPr>
          <p:cNvPr id="8" name="Marcador de fecha 7">
            <a:extLst>
              <a:ext uri="{FF2B5EF4-FFF2-40B4-BE49-F238E27FC236}">
                <a16:creationId xmlns:a16="http://schemas.microsoft.com/office/drawing/2014/main" id="{B0CA6B37-EB36-7149-AF61-69F1FBFFDF68}"/>
              </a:ext>
            </a:extLst>
          </p:cNvPr>
          <p:cNvSpPr>
            <a:spLocks noGrp="1"/>
          </p:cNvSpPr>
          <p:nvPr>
            <p:ph type="dt" sz="half" idx="10"/>
          </p:nvPr>
        </p:nvSpPr>
        <p:spPr/>
        <p:txBody>
          <a:bodyPr/>
          <a:lstStyle/>
          <a:p>
            <a:fld id="{4A44E4BB-67C2-C64E-81C5-FF03DE976B00}" type="datetimeyyyy">
              <a:rPr lang="es-ES" smtClean="0"/>
              <a:t>2024</a:t>
            </a:fld>
            <a:endParaRPr lang="es-ES_tradnl"/>
          </a:p>
        </p:txBody>
      </p:sp>
    </p:spTree>
    <p:extLst>
      <p:ext uri="{BB962C8B-B14F-4D97-AF65-F5344CB8AC3E}">
        <p14:creationId xmlns:p14="http://schemas.microsoft.com/office/powerpoint/2010/main" val="11325968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935AD1-AB9B-5047-B537-082116ED81E4}"/>
              </a:ext>
            </a:extLst>
          </p:cNvPr>
          <p:cNvSpPr>
            <a:spLocks noGrp="1"/>
          </p:cNvSpPr>
          <p:nvPr>
            <p:ph type="title"/>
          </p:nvPr>
        </p:nvSpPr>
        <p:spPr/>
        <p:txBody>
          <a:bodyPr/>
          <a:lstStyle/>
          <a:p>
            <a:r>
              <a:rPr lang="es-ES_tradnl" dirty="0"/>
              <a:t>Tutorial 8</a:t>
            </a:r>
          </a:p>
        </p:txBody>
      </p:sp>
      <p:sp>
        <p:nvSpPr>
          <p:cNvPr id="9" name="Marcador de contenido 8">
            <a:extLst>
              <a:ext uri="{FF2B5EF4-FFF2-40B4-BE49-F238E27FC236}">
                <a16:creationId xmlns:a16="http://schemas.microsoft.com/office/drawing/2014/main" id="{BA85C5CF-B0C9-4342-8B31-C7AB18514EA3}"/>
              </a:ext>
            </a:extLst>
          </p:cNvPr>
          <p:cNvSpPr>
            <a:spLocks noGrp="1"/>
          </p:cNvSpPr>
          <p:nvPr>
            <p:ph sz="quarter" idx="13"/>
          </p:nvPr>
        </p:nvSpPr>
        <p:spPr/>
        <p:txBody>
          <a:bodyPr>
            <a:normAutofit lnSpcReduction="10000"/>
          </a:bodyPr>
          <a:lstStyle/>
          <a:p>
            <a:pPr algn="l"/>
            <a:r>
              <a:rPr lang="es-ES_tradnl" dirty="0"/>
              <a:t>Número de </a:t>
            </a:r>
            <a:r>
              <a:rPr lang="es-ES_tradnl" dirty="0" err="1"/>
              <a:t>clusters</a:t>
            </a:r>
            <a:r>
              <a:rPr lang="es-ES_tradnl" dirty="0"/>
              <a:t>. </a:t>
            </a:r>
            <a:r>
              <a:rPr lang="es-ES" dirty="0"/>
              <a:t>Método </a:t>
            </a:r>
            <a:r>
              <a:rPr lang="es-ES" dirty="0" err="1"/>
              <a:t>Silhouette</a:t>
            </a:r>
            <a:endParaRPr lang="es-ES" dirty="0"/>
          </a:p>
          <a:p>
            <a:r>
              <a:rPr lang="es-ES_tradnl" dirty="0"/>
              <a:t> </a:t>
            </a:r>
          </a:p>
        </p:txBody>
      </p:sp>
      <p:pic>
        <p:nvPicPr>
          <p:cNvPr id="8194" name="Picture 2">
            <a:extLst>
              <a:ext uri="{FF2B5EF4-FFF2-40B4-BE49-F238E27FC236}">
                <a16:creationId xmlns:a16="http://schemas.microsoft.com/office/drawing/2014/main" id="{E07FCF51-3685-48AE-1410-90374BF311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507" y="1376307"/>
            <a:ext cx="10885107" cy="51165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1508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935AD1-AB9B-5047-B537-082116ED81E4}"/>
              </a:ext>
            </a:extLst>
          </p:cNvPr>
          <p:cNvSpPr>
            <a:spLocks noGrp="1"/>
          </p:cNvSpPr>
          <p:nvPr>
            <p:ph type="title"/>
          </p:nvPr>
        </p:nvSpPr>
        <p:spPr/>
        <p:txBody>
          <a:bodyPr/>
          <a:lstStyle/>
          <a:p>
            <a:r>
              <a:rPr lang="es-ES_tradnl" dirty="0"/>
              <a:t>Tutorial 8 </a:t>
            </a:r>
          </a:p>
        </p:txBody>
      </p:sp>
      <p:sp>
        <p:nvSpPr>
          <p:cNvPr id="9" name="Marcador de contenido 8">
            <a:extLst>
              <a:ext uri="{FF2B5EF4-FFF2-40B4-BE49-F238E27FC236}">
                <a16:creationId xmlns:a16="http://schemas.microsoft.com/office/drawing/2014/main" id="{BA85C5CF-B0C9-4342-8B31-C7AB18514EA3}"/>
              </a:ext>
            </a:extLst>
          </p:cNvPr>
          <p:cNvSpPr>
            <a:spLocks noGrp="1"/>
          </p:cNvSpPr>
          <p:nvPr>
            <p:ph sz="quarter" idx="13"/>
          </p:nvPr>
        </p:nvSpPr>
        <p:spPr/>
        <p:txBody>
          <a:bodyPr/>
          <a:lstStyle/>
          <a:p>
            <a:r>
              <a:rPr lang="es-ES_tradnl" dirty="0" err="1"/>
              <a:t>Cluster</a:t>
            </a:r>
            <a:r>
              <a:rPr lang="es-ES_tradnl" dirty="0"/>
              <a:t> jerárquico</a:t>
            </a:r>
          </a:p>
        </p:txBody>
      </p:sp>
      <p:graphicFrame>
        <p:nvGraphicFramePr>
          <p:cNvPr id="5" name="Tabla 4">
            <a:extLst>
              <a:ext uri="{FF2B5EF4-FFF2-40B4-BE49-F238E27FC236}">
                <a16:creationId xmlns:a16="http://schemas.microsoft.com/office/drawing/2014/main" id="{65FC0B1D-4C33-2072-78E3-D631F3002885}"/>
              </a:ext>
            </a:extLst>
          </p:cNvPr>
          <p:cNvGraphicFramePr>
            <a:graphicFrameLocks noGrp="1"/>
          </p:cNvGraphicFramePr>
          <p:nvPr>
            <p:extLst>
              <p:ext uri="{D42A27DB-BD31-4B8C-83A1-F6EECF244321}">
                <p14:modId xmlns:p14="http://schemas.microsoft.com/office/powerpoint/2010/main" val="2503207293"/>
              </p:ext>
            </p:extLst>
          </p:nvPr>
        </p:nvGraphicFramePr>
        <p:xfrm>
          <a:off x="838200" y="2483835"/>
          <a:ext cx="1401851" cy="3453765"/>
        </p:xfrm>
        <a:graphic>
          <a:graphicData uri="http://schemas.openxmlformats.org/drawingml/2006/table">
            <a:tbl>
              <a:tblPr>
                <a:tableStyleId>{2D5ABB26-0587-4C30-8999-92F81FD0307C}</a:tableStyleId>
              </a:tblPr>
              <a:tblGrid>
                <a:gridCol w="857841">
                  <a:extLst>
                    <a:ext uri="{9D8B030D-6E8A-4147-A177-3AD203B41FA5}">
                      <a16:colId xmlns:a16="http://schemas.microsoft.com/office/drawing/2014/main" val="20000"/>
                    </a:ext>
                  </a:extLst>
                </a:gridCol>
                <a:gridCol w="544010">
                  <a:extLst>
                    <a:ext uri="{9D8B030D-6E8A-4147-A177-3AD203B41FA5}">
                      <a16:colId xmlns:a16="http://schemas.microsoft.com/office/drawing/2014/main" val="20001"/>
                    </a:ext>
                  </a:extLst>
                </a:gridCol>
              </a:tblGrid>
              <a:tr h="190500">
                <a:tc>
                  <a:txBody>
                    <a:bodyPr/>
                    <a:lstStyle/>
                    <a:p>
                      <a:pPr algn="ctr" fontAlgn="b"/>
                      <a:r>
                        <a:rPr lang="es-ES" sz="1200" b="0" i="0" u="none" strike="noStrike" dirty="0">
                          <a:solidFill>
                            <a:schemeClr val="tx1"/>
                          </a:solidFill>
                          <a:effectLst/>
                          <a:latin typeface="Times New Roman" panose="02020603050405020304" pitchFamily="18" charset="0"/>
                          <a:cs typeface="Times New Roman" panose="02020603050405020304" pitchFamily="18" charset="0"/>
                        </a:rPr>
                        <a:t>Horas estudio al día</a:t>
                      </a:r>
                    </a:p>
                  </a:txBody>
                  <a:tcPr marL="9525" marR="9525" marT="9525" marB="0" anchor="ct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fontAlgn="b"/>
                      <a:r>
                        <a:rPr lang="es-ES" sz="1200" b="0" i="0" u="none" strike="noStrike" dirty="0">
                          <a:solidFill>
                            <a:schemeClr val="tx1"/>
                          </a:solidFill>
                          <a:effectLst/>
                          <a:latin typeface="Times New Roman" panose="02020603050405020304" pitchFamily="18" charset="0"/>
                          <a:cs typeface="Times New Roman" panose="02020603050405020304" pitchFamily="18" charset="0"/>
                        </a:rPr>
                        <a:t>Nota media </a:t>
                      </a:r>
                      <a:r>
                        <a:rPr lang="es-ES" sz="1200" b="1" i="0" u="none" strike="noStrike" dirty="0">
                          <a:solidFill>
                            <a:schemeClr val="tx1"/>
                          </a:solidFill>
                          <a:effectLst/>
                          <a:latin typeface="Times New Roman" panose="02020603050405020304" pitchFamily="18" charset="0"/>
                          <a:cs typeface="Times New Roman" panose="02020603050405020304" pitchFamily="18" charset="0"/>
                        </a:rPr>
                        <a:t>t</a:t>
                      </a:r>
                    </a:p>
                  </a:txBody>
                  <a:tcPr marL="9525" marR="9525" marT="9525" marB="0" anchor="ct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algn="ctr" fontAlgn="b"/>
                      <a:r>
                        <a:rPr lang="es-ES" sz="1200" b="0" i="0" u="none" strike="noStrike" dirty="0">
                          <a:solidFill>
                            <a:schemeClr val="tx1"/>
                          </a:solidFill>
                          <a:effectLst/>
                          <a:latin typeface="Times New Roman" panose="02020603050405020304" pitchFamily="18" charset="0"/>
                          <a:cs typeface="Times New Roman" panose="02020603050405020304" pitchFamily="18" charset="0"/>
                        </a:rPr>
                        <a:t>5</a:t>
                      </a:r>
                    </a:p>
                  </a:txBody>
                  <a:tcPr marL="9525" marR="9525" marT="9525" marB="0" anchor="ctr">
                    <a:lnT w="12700" cap="flat" cmpd="sng" algn="ctr">
                      <a:solidFill>
                        <a:schemeClr val="bg1">
                          <a:lumMod val="50000"/>
                        </a:schemeClr>
                      </a:solidFill>
                      <a:prstDash val="solid"/>
                      <a:round/>
                      <a:headEnd type="none" w="med" len="med"/>
                      <a:tailEnd type="none" w="med" len="med"/>
                    </a:lnT>
                    <a:solidFill>
                      <a:schemeClr val="accent6">
                        <a:lumMod val="40000"/>
                        <a:lumOff val="60000"/>
                      </a:schemeClr>
                    </a:solidFill>
                  </a:tcPr>
                </a:tc>
                <a:tc>
                  <a:txBody>
                    <a:bodyPr/>
                    <a:lstStyle/>
                    <a:p>
                      <a:pPr algn="ctr" fontAlgn="b"/>
                      <a:r>
                        <a:rPr lang="es-ES" sz="1200" b="0" i="0" u="none" strike="noStrike" dirty="0">
                          <a:solidFill>
                            <a:schemeClr val="tx1"/>
                          </a:solidFill>
                          <a:effectLst/>
                          <a:latin typeface="Times New Roman" panose="02020603050405020304" pitchFamily="18" charset="0"/>
                          <a:cs typeface="Times New Roman" panose="02020603050405020304" pitchFamily="18" charset="0"/>
                        </a:rPr>
                        <a:t>8,8</a:t>
                      </a:r>
                    </a:p>
                  </a:txBody>
                  <a:tcPr marL="9525" marR="9525" marT="9525" marB="0" anchor="ctr">
                    <a:lnT w="12700" cap="flat" cmpd="sng" algn="ctr">
                      <a:solidFill>
                        <a:schemeClr val="bg1">
                          <a:lumMod val="50000"/>
                        </a:schemeClr>
                      </a:solidFill>
                      <a:prstDash val="solid"/>
                      <a:round/>
                      <a:headEnd type="none" w="med" len="med"/>
                      <a:tailEnd type="none" w="med" len="med"/>
                    </a:lnT>
                    <a:solidFill>
                      <a:schemeClr val="accent6">
                        <a:lumMod val="40000"/>
                        <a:lumOff val="60000"/>
                      </a:schemeClr>
                    </a:solidFill>
                  </a:tcPr>
                </a:tc>
                <a:extLst>
                  <a:ext uri="{0D108BD9-81ED-4DB2-BD59-A6C34878D82A}">
                    <a16:rowId xmlns:a16="http://schemas.microsoft.com/office/drawing/2014/main" val="10001"/>
                  </a:ext>
                </a:extLst>
              </a:tr>
              <a:tr h="0">
                <a:tc>
                  <a:txBody>
                    <a:bodyPr/>
                    <a:lstStyle/>
                    <a:p>
                      <a:pPr algn="ctr" fontAlgn="b"/>
                      <a:r>
                        <a:rPr lang="es-ES" sz="1200" b="0" i="0" u="none" strike="noStrike" dirty="0">
                          <a:solidFill>
                            <a:schemeClr val="tx1"/>
                          </a:solidFill>
                          <a:effectLst/>
                          <a:latin typeface="Times New Roman" panose="02020603050405020304" pitchFamily="18" charset="0"/>
                          <a:cs typeface="Times New Roman" panose="02020603050405020304" pitchFamily="18" charset="0"/>
                        </a:rPr>
                        <a:t>1</a:t>
                      </a:r>
                    </a:p>
                  </a:txBody>
                  <a:tcPr marL="9525" marR="9525" marT="9525" marB="0" anchor="ctr"/>
                </a:tc>
                <a:tc>
                  <a:txBody>
                    <a:bodyPr/>
                    <a:lstStyle/>
                    <a:p>
                      <a:pPr algn="ctr" fontAlgn="b"/>
                      <a:r>
                        <a:rPr lang="es-ES" sz="1200" b="0" i="0" u="none" strike="noStrike" dirty="0">
                          <a:solidFill>
                            <a:schemeClr val="tx1"/>
                          </a:solidFill>
                          <a:effectLst/>
                          <a:latin typeface="Times New Roman" panose="02020603050405020304" pitchFamily="18" charset="0"/>
                          <a:cs typeface="Times New Roman" panose="02020603050405020304" pitchFamily="18" charset="0"/>
                        </a:rPr>
                        <a:t>5,1</a:t>
                      </a:r>
                    </a:p>
                  </a:txBody>
                  <a:tcPr marL="9525" marR="9525" marT="9525" marB="0" anchor="ctr"/>
                </a:tc>
                <a:extLst>
                  <a:ext uri="{0D108BD9-81ED-4DB2-BD59-A6C34878D82A}">
                    <a16:rowId xmlns:a16="http://schemas.microsoft.com/office/drawing/2014/main" val="10002"/>
                  </a:ext>
                </a:extLst>
              </a:tr>
              <a:tr h="190500">
                <a:tc>
                  <a:txBody>
                    <a:bodyPr/>
                    <a:lstStyle/>
                    <a:p>
                      <a:pPr algn="ctr" fontAlgn="b"/>
                      <a:r>
                        <a:rPr lang="es-ES" sz="1200" b="0" i="0" u="none" strike="noStrike" dirty="0">
                          <a:solidFill>
                            <a:schemeClr val="tx1"/>
                          </a:solidFill>
                          <a:effectLst/>
                          <a:latin typeface="Times New Roman" panose="02020603050405020304" pitchFamily="18" charset="0"/>
                          <a:cs typeface="Times New Roman" panose="02020603050405020304" pitchFamily="18" charset="0"/>
                        </a:rPr>
                        <a:t>2</a:t>
                      </a:r>
                    </a:p>
                  </a:txBody>
                  <a:tcPr marL="9525" marR="9525" marT="9525" marB="0" anchor="ctr"/>
                </a:tc>
                <a:tc>
                  <a:txBody>
                    <a:bodyPr/>
                    <a:lstStyle/>
                    <a:p>
                      <a:pPr algn="ctr" fontAlgn="b"/>
                      <a:r>
                        <a:rPr lang="es-ES" sz="1200" b="0" i="0" u="none" strike="noStrike" dirty="0">
                          <a:solidFill>
                            <a:schemeClr val="tx1"/>
                          </a:solidFill>
                          <a:effectLst/>
                          <a:latin typeface="Times New Roman" panose="02020603050405020304" pitchFamily="18" charset="0"/>
                          <a:cs typeface="Times New Roman" panose="02020603050405020304" pitchFamily="18" charset="0"/>
                        </a:rPr>
                        <a:t>5,9</a:t>
                      </a:r>
                    </a:p>
                  </a:txBody>
                  <a:tcPr marL="9525" marR="9525" marT="9525" marB="0" anchor="ctr"/>
                </a:tc>
                <a:extLst>
                  <a:ext uri="{0D108BD9-81ED-4DB2-BD59-A6C34878D82A}">
                    <a16:rowId xmlns:a16="http://schemas.microsoft.com/office/drawing/2014/main" val="10003"/>
                  </a:ext>
                </a:extLst>
              </a:tr>
              <a:tr h="190500">
                <a:tc>
                  <a:txBody>
                    <a:bodyPr/>
                    <a:lstStyle/>
                    <a:p>
                      <a:pPr algn="ctr" fontAlgn="b"/>
                      <a:r>
                        <a:rPr lang="es-ES" sz="1200" b="0" i="0" u="none" strike="noStrike" dirty="0">
                          <a:solidFill>
                            <a:schemeClr val="tx1"/>
                          </a:solidFill>
                          <a:effectLst/>
                          <a:latin typeface="Times New Roman" panose="02020603050405020304" pitchFamily="18" charset="0"/>
                          <a:cs typeface="Times New Roman" panose="02020603050405020304" pitchFamily="18" charset="0"/>
                        </a:rPr>
                        <a:t>3</a:t>
                      </a:r>
                    </a:p>
                  </a:txBody>
                  <a:tcPr marL="9525" marR="9525" marT="9525" marB="0" anchor="ctr"/>
                </a:tc>
                <a:tc>
                  <a:txBody>
                    <a:bodyPr/>
                    <a:lstStyle/>
                    <a:p>
                      <a:pPr algn="ctr" fontAlgn="b"/>
                      <a:r>
                        <a:rPr lang="es-ES" sz="1200" b="0" i="0" u="none" strike="noStrike" dirty="0">
                          <a:solidFill>
                            <a:schemeClr val="tx1"/>
                          </a:solidFill>
                          <a:effectLst/>
                          <a:latin typeface="Times New Roman" panose="02020603050405020304" pitchFamily="18" charset="0"/>
                          <a:cs typeface="Times New Roman" panose="02020603050405020304" pitchFamily="18" charset="0"/>
                        </a:rPr>
                        <a:t>5,9</a:t>
                      </a:r>
                    </a:p>
                  </a:txBody>
                  <a:tcPr marL="9525" marR="9525" marT="9525" marB="0" anchor="ctr"/>
                </a:tc>
                <a:extLst>
                  <a:ext uri="{0D108BD9-81ED-4DB2-BD59-A6C34878D82A}">
                    <a16:rowId xmlns:a16="http://schemas.microsoft.com/office/drawing/2014/main" val="10004"/>
                  </a:ext>
                </a:extLst>
              </a:tr>
              <a:tr h="190500">
                <a:tc>
                  <a:txBody>
                    <a:bodyPr/>
                    <a:lstStyle/>
                    <a:p>
                      <a:pPr algn="ctr" fontAlgn="b"/>
                      <a:r>
                        <a:rPr lang="es-ES" sz="1200" b="0" i="0" u="none" strike="noStrike" dirty="0">
                          <a:solidFill>
                            <a:schemeClr val="tx1"/>
                          </a:solidFill>
                          <a:effectLst/>
                          <a:latin typeface="Times New Roman" panose="02020603050405020304" pitchFamily="18" charset="0"/>
                          <a:cs typeface="Times New Roman" panose="02020603050405020304" pitchFamily="18" charset="0"/>
                        </a:rPr>
                        <a:t>3</a:t>
                      </a:r>
                    </a:p>
                  </a:txBody>
                  <a:tcPr marL="9525" marR="9525" marT="9525" marB="0" anchor="ctr"/>
                </a:tc>
                <a:tc>
                  <a:txBody>
                    <a:bodyPr/>
                    <a:lstStyle/>
                    <a:p>
                      <a:pPr algn="ctr" fontAlgn="b"/>
                      <a:r>
                        <a:rPr lang="es-ES" sz="1200" b="0" i="0" u="none" strike="noStrike" dirty="0">
                          <a:solidFill>
                            <a:schemeClr val="tx1"/>
                          </a:solidFill>
                          <a:effectLst/>
                          <a:latin typeface="Times New Roman" panose="02020603050405020304" pitchFamily="18" charset="0"/>
                          <a:cs typeface="Times New Roman" panose="02020603050405020304" pitchFamily="18" charset="0"/>
                        </a:rPr>
                        <a:t>6,6</a:t>
                      </a:r>
                    </a:p>
                  </a:txBody>
                  <a:tcPr marL="9525" marR="9525" marT="9525" marB="0" anchor="ctr"/>
                </a:tc>
                <a:extLst>
                  <a:ext uri="{0D108BD9-81ED-4DB2-BD59-A6C34878D82A}">
                    <a16:rowId xmlns:a16="http://schemas.microsoft.com/office/drawing/2014/main" val="10005"/>
                  </a:ext>
                </a:extLst>
              </a:tr>
              <a:tr h="190500">
                <a:tc>
                  <a:txBody>
                    <a:bodyPr/>
                    <a:lstStyle/>
                    <a:p>
                      <a:pPr algn="ctr" fontAlgn="b"/>
                      <a:r>
                        <a:rPr lang="es-ES" sz="1200" b="0" i="0" u="none" strike="noStrike" dirty="0">
                          <a:solidFill>
                            <a:schemeClr val="tx1"/>
                          </a:solidFill>
                          <a:effectLst/>
                          <a:latin typeface="Times New Roman" panose="02020603050405020304" pitchFamily="18" charset="0"/>
                          <a:cs typeface="Times New Roman" panose="02020603050405020304" pitchFamily="18" charset="0"/>
                        </a:rPr>
                        <a:t>4</a:t>
                      </a:r>
                    </a:p>
                  </a:txBody>
                  <a:tcPr marL="9525" marR="9525" marT="9525" marB="0" anchor="ctr"/>
                </a:tc>
                <a:tc>
                  <a:txBody>
                    <a:bodyPr/>
                    <a:lstStyle/>
                    <a:p>
                      <a:pPr algn="ctr" fontAlgn="b"/>
                      <a:r>
                        <a:rPr lang="es-ES" sz="1200" b="0" i="0" u="none" strike="noStrike" dirty="0">
                          <a:solidFill>
                            <a:schemeClr val="tx1"/>
                          </a:solidFill>
                          <a:effectLst/>
                          <a:latin typeface="Times New Roman" panose="02020603050405020304" pitchFamily="18" charset="0"/>
                          <a:cs typeface="Times New Roman" panose="02020603050405020304" pitchFamily="18" charset="0"/>
                        </a:rPr>
                        <a:t>8,7</a:t>
                      </a:r>
                    </a:p>
                  </a:txBody>
                  <a:tcPr marL="9525" marR="9525" marT="9525" marB="0" anchor="ctr"/>
                </a:tc>
                <a:extLst>
                  <a:ext uri="{0D108BD9-81ED-4DB2-BD59-A6C34878D82A}">
                    <a16:rowId xmlns:a16="http://schemas.microsoft.com/office/drawing/2014/main" val="10007"/>
                  </a:ext>
                </a:extLst>
              </a:tr>
              <a:tr h="190500">
                <a:tc>
                  <a:txBody>
                    <a:bodyPr/>
                    <a:lstStyle/>
                    <a:p>
                      <a:pPr algn="ctr" fontAlgn="b"/>
                      <a:r>
                        <a:rPr lang="es-ES" sz="1200" b="0" i="0" u="none" strike="noStrike" dirty="0">
                          <a:solidFill>
                            <a:schemeClr val="tx1"/>
                          </a:solidFill>
                          <a:effectLst/>
                          <a:latin typeface="Times New Roman" panose="02020603050405020304" pitchFamily="18" charset="0"/>
                          <a:cs typeface="Times New Roman" panose="02020603050405020304" pitchFamily="18" charset="0"/>
                        </a:rPr>
                        <a:t>4</a:t>
                      </a:r>
                    </a:p>
                  </a:txBody>
                  <a:tcPr marL="9525" marR="9525" marT="9525" marB="0" anchor="ctr"/>
                </a:tc>
                <a:tc>
                  <a:txBody>
                    <a:bodyPr/>
                    <a:lstStyle/>
                    <a:p>
                      <a:pPr algn="ctr" fontAlgn="b"/>
                      <a:r>
                        <a:rPr lang="es-ES" sz="1200" b="0" i="0" u="none" strike="noStrike" dirty="0">
                          <a:solidFill>
                            <a:schemeClr val="tx1"/>
                          </a:solidFill>
                          <a:effectLst/>
                          <a:latin typeface="Times New Roman" panose="02020603050405020304" pitchFamily="18" charset="0"/>
                          <a:cs typeface="Times New Roman" panose="02020603050405020304" pitchFamily="18" charset="0"/>
                        </a:rPr>
                        <a:t>7,0</a:t>
                      </a:r>
                    </a:p>
                  </a:txBody>
                  <a:tcPr marL="9525" marR="9525" marT="9525" marB="0" anchor="ctr"/>
                </a:tc>
                <a:extLst>
                  <a:ext uri="{0D108BD9-81ED-4DB2-BD59-A6C34878D82A}">
                    <a16:rowId xmlns:a16="http://schemas.microsoft.com/office/drawing/2014/main" val="10008"/>
                  </a:ext>
                </a:extLst>
              </a:tr>
              <a:tr h="190500">
                <a:tc>
                  <a:txBody>
                    <a:bodyPr/>
                    <a:lstStyle/>
                    <a:p>
                      <a:pPr algn="ctr" fontAlgn="b"/>
                      <a:r>
                        <a:rPr lang="es-ES" sz="1200" b="0" i="0" u="none" strike="noStrike" dirty="0">
                          <a:solidFill>
                            <a:schemeClr val="tx1"/>
                          </a:solidFill>
                          <a:effectLst/>
                          <a:latin typeface="Times New Roman" panose="02020603050405020304" pitchFamily="18" charset="0"/>
                          <a:cs typeface="Times New Roman" panose="02020603050405020304" pitchFamily="18" charset="0"/>
                        </a:rPr>
                        <a:t>4</a:t>
                      </a:r>
                    </a:p>
                  </a:txBody>
                  <a:tcPr marL="9525" marR="9525" marT="9525" marB="0" anchor="ctr"/>
                </a:tc>
                <a:tc>
                  <a:txBody>
                    <a:bodyPr/>
                    <a:lstStyle/>
                    <a:p>
                      <a:pPr algn="ctr" fontAlgn="b"/>
                      <a:r>
                        <a:rPr lang="es-ES" sz="1200" b="0" i="0" u="none" strike="noStrike" dirty="0">
                          <a:solidFill>
                            <a:schemeClr val="tx1"/>
                          </a:solidFill>
                          <a:effectLst/>
                          <a:latin typeface="Times New Roman" panose="02020603050405020304" pitchFamily="18" charset="0"/>
                          <a:cs typeface="Times New Roman" panose="02020603050405020304" pitchFamily="18" charset="0"/>
                        </a:rPr>
                        <a:t>8,4</a:t>
                      </a:r>
                    </a:p>
                  </a:txBody>
                  <a:tcPr marL="9525" marR="9525" marT="9525" marB="0" anchor="ctr"/>
                </a:tc>
                <a:extLst>
                  <a:ext uri="{0D108BD9-81ED-4DB2-BD59-A6C34878D82A}">
                    <a16:rowId xmlns:a16="http://schemas.microsoft.com/office/drawing/2014/main" val="10009"/>
                  </a:ext>
                </a:extLst>
              </a:tr>
              <a:tr h="190500">
                <a:tc>
                  <a:txBody>
                    <a:bodyPr/>
                    <a:lstStyle/>
                    <a:p>
                      <a:pPr algn="ctr" fontAlgn="b"/>
                      <a:r>
                        <a:rPr lang="es-ES" sz="1200" b="0" i="0" u="none" strike="noStrike" dirty="0">
                          <a:solidFill>
                            <a:schemeClr val="tx1"/>
                          </a:solidFill>
                          <a:effectLst/>
                          <a:latin typeface="Times New Roman" panose="02020603050405020304" pitchFamily="18" charset="0"/>
                          <a:cs typeface="Times New Roman" panose="02020603050405020304" pitchFamily="18" charset="0"/>
                        </a:rPr>
                        <a:t>0</a:t>
                      </a:r>
                    </a:p>
                  </a:txBody>
                  <a:tcPr marL="9525" marR="9525" marT="9525" marB="0" anchor="ctr"/>
                </a:tc>
                <a:tc>
                  <a:txBody>
                    <a:bodyPr/>
                    <a:lstStyle/>
                    <a:p>
                      <a:pPr algn="ctr" fontAlgn="b"/>
                      <a:r>
                        <a:rPr lang="es-ES" sz="1200" b="0" i="0" u="none" strike="noStrike" dirty="0">
                          <a:solidFill>
                            <a:schemeClr val="tx1"/>
                          </a:solidFill>
                          <a:effectLst/>
                          <a:latin typeface="Times New Roman" panose="02020603050405020304" pitchFamily="18" charset="0"/>
                          <a:cs typeface="Times New Roman" panose="02020603050405020304" pitchFamily="18" charset="0"/>
                        </a:rPr>
                        <a:t>4,9</a:t>
                      </a:r>
                    </a:p>
                  </a:txBody>
                  <a:tcPr marL="9525" marR="9525" marT="9525" marB="0" anchor="ctr"/>
                </a:tc>
                <a:extLst>
                  <a:ext uri="{0D108BD9-81ED-4DB2-BD59-A6C34878D82A}">
                    <a16:rowId xmlns:a16="http://schemas.microsoft.com/office/drawing/2014/main" val="10010"/>
                  </a:ext>
                </a:extLst>
              </a:tr>
              <a:tr h="190500">
                <a:tc>
                  <a:txBody>
                    <a:bodyPr/>
                    <a:lstStyle/>
                    <a:p>
                      <a:pPr algn="ctr" fontAlgn="b"/>
                      <a:r>
                        <a:rPr lang="es-ES" sz="1200" b="0" i="0" u="none" strike="noStrike" dirty="0">
                          <a:solidFill>
                            <a:schemeClr val="tx1"/>
                          </a:solidFill>
                          <a:effectLst/>
                          <a:latin typeface="Times New Roman" panose="02020603050405020304" pitchFamily="18" charset="0"/>
                          <a:cs typeface="Times New Roman" panose="02020603050405020304" pitchFamily="18" charset="0"/>
                        </a:rPr>
                        <a:t>2</a:t>
                      </a:r>
                    </a:p>
                  </a:txBody>
                  <a:tcPr marL="9525" marR="9525" marT="9525" marB="0" anchor="ctr"/>
                </a:tc>
                <a:tc>
                  <a:txBody>
                    <a:bodyPr/>
                    <a:lstStyle/>
                    <a:p>
                      <a:pPr algn="ctr" fontAlgn="b"/>
                      <a:r>
                        <a:rPr lang="es-ES" sz="1200" b="0" i="0" u="none" strike="noStrike" dirty="0">
                          <a:solidFill>
                            <a:schemeClr val="tx1"/>
                          </a:solidFill>
                          <a:effectLst/>
                          <a:latin typeface="Times New Roman" panose="02020603050405020304" pitchFamily="18" charset="0"/>
                          <a:cs typeface="Times New Roman" panose="02020603050405020304" pitchFamily="18" charset="0"/>
                        </a:rPr>
                        <a:t>6,6</a:t>
                      </a:r>
                    </a:p>
                  </a:txBody>
                  <a:tcPr marL="9525" marR="9525" marT="9525" marB="0" anchor="ctr"/>
                </a:tc>
                <a:extLst>
                  <a:ext uri="{0D108BD9-81ED-4DB2-BD59-A6C34878D82A}">
                    <a16:rowId xmlns:a16="http://schemas.microsoft.com/office/drawing/2014/main" val="10012"/>
                  </a:ext>
                </a:extLst>
              </a:tr>
              <a:tr h="190500">
                <a:tc>
                  <a:txBody>
                    <a:bodyPr/>
                    <a:lstStyle/>
                    <a:p>
                      <a:pPr algn="ctr" fontAlgn="b"/>
                      <a:r>
                        <a:rPr lang="es-ES" sz="1200" b="0" i="0" u="none" strike="noStrike" dirty="0">
                          <a:solidFill>
                            <a:schemeClr val="tx1"/>
                          </a:solidFill>
                          <a:effectLst/>
                          <a:latin typeface="Times New Roman" panose="02020603050405020304" pitchFamily="18" charset="0"/>
                          <a:cs typeface="Times New Roman" panose="02020603050405020304" pitchFamily="18" charset="0"/>
                        </a:rPr>
                        <a:t>1</a:t>
                      </a:r>
                    </a:p>
                  </a:txBody>
                  <a:tcPr marL="9525" marR="9525" marT="9525" marB="0" anchor="ctr"/>
                </a:tc>
                <a:tc>
                  <a:txBody>
                    <a:bodyPr/>
                    <a:lstStyle/>
                    <a:p>
                      <a:pPr algn="ctr" fontAlgn="b"/>
                      <a:r>
                        <a:rPr lang="es-ES" sz="1200" b="0" i="0" u="none" strike="noStrike" dirty="0">
                          <a:solidFill>
                            <a:schemeClr val="tx1"/>
                          </a:solidFill>
                          <a:effectLst/>
                          <a:latin typeface="Times New Roman" panose="02020603050405020304" pitchFamily="18" charset="0"/>
                          <a:cs typeface="Times New Roman" panose="02020603050405020304" pitchFamily="18" charset="0"/>
                        </a:rPr>
                        <a:t>5,8</a:t>
                      </a:r>
                    </a:p>
                  </a:txBody>
                  <a:tcPr marL="9525" marR="9525" marT="9525" marB="0" anchor="ctr"/>
                </a:tc>
                <a:extLst>
                  <a:ext uri="{0D108BD9-81ED-4DB2-BD59-A6C34878D82A}">
                    <a16:rowId xmlns:a16="http://schemas.microsoft.com/office/drawing/2014/main" val="10013"/>
                  </a:ext>
                </a:extLst>
              </a:tr>
              <a:tr h="190500">
                <a:tc>
                  <a:txBody>
                    <a:bodyPr/>
                    <a:lstStyle/>
                    <a:p>
                      <a:pPr algn="ctr" fontAlgn="b"/>
                      <a:r>
                        <a:rPr lang="es-ES" sz="1200" b="0" i="0" u="none" strike="noStrike" dirty="0">
                          <a:solidFill>
                            <a:schemeClr val="tx1"/>
                          </a:solidFill>
                          <a:effectLst/>
                          <a:latin typeface="Times New Roman" panose="02020603050405020304" pitchFamily="18" charset="0"/>
                          <a:cs typeface="Times New Roman" panose="02020603050405020304" pitchFamily="18" charset="0"/>
                        </a:rPr>
                        <a:t>5</a:t>
                      </a:r>
                    </a:p>
                  </a:txBody>
                  <a:tcPr marL="9525" marR="9525" marT="9525" marB="0" anchor="ctr">
                    <a:solidFill>
                      <a:schemeClr val="accent6">
                        <a:lumMod val="40000"/>
                        <a:lumOff val="60000"/>
                      </a:schemeClr>
                    </a:solidFill>
                  </a:tcPr>
                </a:tc>
                <a:tc>
                  <a:txBody>
                    <a:bodyPr/>
                    <a:lstStyle/>
                    <a:p>
                      <a:pPr algn="ctr" fontAlgn="b"/>
                      <a:r>
                        <a:rPr lang="es-ES" sz="1200" b="0" i="0" u="none" strike="noStrike" dirty="0">
                          <a:solidFill>
                            <a:schemeClr val="tx1"/>
                          </a:solidFill>
                          <a:effectLst/>
                          <a:latin typeface="Times New Roman" panose="02020603050405020304" pitchFamily="18" charset="0"/>
                          <a:cs typeface="Times New Roman" panose="02020603050405020304" pitchFamily="18" charset="0"/>
                        </a:rPr>
                        <a:t>8,6</a:t>
                      </a:r>
                    </a:p>
                  </a:txBody>
                  <a:tcPr marL="9525" marR="9525" marT="9525" marB="0" anchor="ctr">
                    <a:solidFill>
                      <a:schemeClr val="accent6">
                        <a:lumMod val="40000"/>
                        <a:lumOff val="60000"/>
                      </a:schemeClr>
                    </a:solidFill>
                  </a:tcPr>
                </a:tc>
                <a:extLst>
                  <a:ext uri="{0D108BD9-81ED-4DB2-BD59-A6C34878D82A}">
                    <a16:rowId xmlns:a16="http://schemas.microsoft.com/office/drawing/2014/main" val="10014"/>
                  </a:ext>
                </a:extLst>
              </a:tr>
              <a:tr h="190500">
                <a:tc>
                  <a:txBody>
                    <a:bodyPr/>
                    <a:lstStyle/>
                    <a:p>
                      <a:pPr algn="ctr" fontAlgn="b"/>
                      <a:r>
                        <a:rPr lang="es-ES" sz="1200" b="0" i="0" u="none" strike="noStrike">
                          <a:solidFill>
                            <a:schemeClr val="tx1"/>
                          </a:solidFill>
                          <a:effectLst/>
                          <a:latin typeface="Times New Roman" panose="02020603050405020304" pitchFamily="18" charset="0"/>
                          <a:cs typeface="Times New Roman" panose="02020603050405020304" pitchFamily="18" charset="0"/>
                        </a:rPr>
                        <a:t>1</a:t>
                      </a:r>
                    </a:p>
                  </a:txBody>
                  <a:tcPr marL="9525" marR="9525" marT="9525" marB="0" anchor="ctr"/>
                </a:tc>
                <a:tc>
                  <a:txBody>
                    <a:bodyPr/>
                    <a:lstStyle/>
                    <a:p>
                      <a:pPr algn="ctr" fontAlgn="b"/>
                      <a:r>
                        <a:rPr lang="es-ES" sz="1200" b="0" i="0" u="none" strike="noStrike" dirty="0">
                          <a:solidFill>
                            <a:schemeClr val="tx1"/>
                          </a:solidFill>
                          <a:effectLst/>
                          <a:latin typeface="Times New Roman" panose="02020603050405020304" pitchFamily="18" charset="0"/>
                          <a:cs typeface="Times New Roman" panose="02020603050405020304" pitchFamily="18" charset="0"/>
                        </a:rPr>
                        <a:t>4,0</a:t>
                      </a:r>
                    </a:p>
                  </a:txBody>
                  <a:tcPr marL="9525" marR="9525" marT="9525" marB="0" anchor="ctr"/>
                </a:tc>
                <a:extLst>
                  <a:ext uri="{0D108BD9-81ED-4DB2-BD59-A6C34878D82A}">
                    <a16:rowId xmlns:a16="http://schemas.microsoft.com/office/drawing/2014/main" val="10015"/>
                  </a:ext>
                </a:extLst>
              </a:tr>
              <a:tr h="190500">
                <a:tc>
                  <a:txBody>
                    <a:bodyPr/>
                    <a:lstStyle/>
                    <a:p>
                      <a:pPr algn="ctr" fontAlgn="b"/>
                      <a:r>
                        <a:rPr lang="es-ES" sz="1200" b="0" i="0" u="none" strike="noStrike">
                          <a:solidFill>
                            <a:schemeClr val="tx1"/>
                          </a:solidFill>
                          <a:effectLst/>
                          <a:latin typeface="Times New Roman" panose="02020603050405020304" pitchFamily="18" charset="0"/>
                          <a:cs typeface="Times New Roman" panose="02020603050405020304" pitchFamily="18" charset="0"/>
                        </a:rPr>
                        <a:t>4</a:t>
                      </a:r>
                    </a:p>
                  </a:txBody>
                  <a:tcPr marL="9525" marR="9525" marT="9525" marB="0" anchor="ctr"/>
                </a:tc>
                <a:tc>
                  <a:txBody>
                    <a:bodyPr/>
                    <a:lstStyle/>
                    <a:p>
                      <a:pPr algn="ctr" fontAlgn="b"/>
                      <a:r>
                        <a:rPr lang="es-ES" sz="1200" b="0" i="0" u="none" strike="noStrike" dirty="0">
                          <a:solidFill>
                            <a:schemeClr val="tx1"/>
                          </a:solidFill>
                          <a:effectLst/>
                          <a:latin typeface="Times New Roman" panose="02020603050405020304" pitchFamily="18" charset="0"/>
                          <a:cs typeface="Times New Roman" panose="02020603050405020304" pitchFamily="18" charset="0"/>
                        </a:rPr>
                        <a:t>6,7</a:t>
                      </a:r>
                    </a:p>
                  </a:txBody>
                  <a:tcPr marL="9525" marR="9525" marT="9525" marB="0" anchor="ctr"/>
                </a:tc>
                <a:extLst>
                  <a:ext uri="{0D108BD9-81ED-4DB2-BD59-A6C34878D82A}">
                    <a16:rowId xmlns:a16="http://schemas.microsoft.com/office/drawing/2014/main" val="10016"/>
                  </a:ext>
                </a:extLst>
              </a:tr>
              <a:tr h="190500">
                <a:tc>
                  <a:txBody>
                    <a:bodyPr/>
                    <a:lstStyle/>
                    <a:p>
                      <a:pPr algn="ctr" fontAlgn="b"/>
                      <a:r>
                        <a:rPr lang="es-ES" sz="1200" b="0" i="0" u="none" strike="noStrike">
                          <a:solidFill>
                            <a:schemeClr val="tx1"/>
                          </a:solidFill>
                          <a:effectLst/>
                          <a:latin typeface="Times New Roman" panose="02020603050405020304" pitchFamily="18" charset="0"/>
                          <a:cs typeface="Times New Roman" panose="02020603050405020304" pitchFamily="18" charset="0"/>
                        </a:rPr>
                        <a:t>1</a:t>
                      </a:r>
                    </a:p>
                  </a:txBody>
                  <a:tcPr marL="9525" marR="9525" marT="9525" marB="0" anchor="ctr"/>
                </a:tc>
                <a:tc>
                  <a:txBody>
                    <a:bodyPr/>
                    <a:lstStyle/>
                    <a:p>
                      <a:pPr algn="ctr" fontAlgn="b"/>
                      <a:r>
                        <a:rPr lang="es-ES" sz="1200" b="0" i="0" u="none" strike="noStrike" dirty="0">
                          <a:solidFill>
                            <a:schemeClr val="tx1"/>
                          </a:solidFill>
                          <a:effectLst/>
                          <a:latin typeface="Times New Roman" panose="02020603050405020304" pitchFamily="18" charset="0"/>
                          <a:cs typeface="Times New Roman" panose="02020603050405020304" pitchFamily="18" charset="0"/>
                        </a:rPr>
                        <a:t>4,2</a:t>
                      </a:r>
                    </a:p>
                  </a:txBody>
                  <a:tcPr marL="9525" marR="9525" marT="9525" marB="0" anchor="ctr"/>
                </a:tc>
                <a:extLst>
                  <a:ext uri="{0D108BD9-81ED-4DB2-BD59-A6C34878D82A}">
                    <a16:rowId xmlns:a16="http://schemas.microsoft.com/office/drawing/2014/main" val="10017"/>
                  </a:ext>
                </a:extLst>
              </a:tr>
              <a:tr h="190500">
                <a:tc>
                  <a:txBody>
                    <a:bodyPr/>
                    <a:lstStyle/>
                    <a:p>
                      <a:pPr algn="ctr" fontAlgn="b"/>
                      <a:r>
                        <a:rPr lang="es-ES" sz="1200" b="0" i="0" u="none" strike="noStrike">
                          <a:solidFill>
                            <a:schemeClr val="tx1"/>
                          </a:solidFill>
                          <a:effectLst/>
                          <a:latin typeface="Times New Roman" panose="02020603050405020304" pitchFamily="18" charset="0"/>
                          <a:cs typeface="Times New Roman" panose="02020603050405020304" pitchFamily="18" charset="0"/>
                        </a:rPr>
                        <a:t>6</a:t>
                      </a:r>
                    </a:p>
                  </a:txBody>
                  <a:tcPr marL="9525" marR="9525" marT="9525" marB="0" anchor="ctr">
                    <a:lnB w="12700" cap="flat" cmpd="sng" algn="ctr">
                      <a:solidFill>
                        <a:schemeClr val="bg1">
                          <a:lumMod val="50000"/>
                        </a:schemeClr>
                      </a:solidFill>
                      <a:prstDash val="solid"/>
                      <a:round/>
                      <a:headEnd type="none" w="med" len="med"/>
                      <a:tailEnd type="none" w="med" len="med"/>
                    </a:lnB>
                  </a:tcPr>
                </a:tc>
                <a:tc>
                  <a:txBody>
                    <a:bodyPr/>
                    <a:lstStyle/>
                    <a:p>
                      <a:pPr algn="ctr" fontAlgn="b"/>
                      <a:r>
                        <a:rPr lang="es-ES" sz="1200" b="0" i="0" u="none" strike="noStrike" dirty="0">
                          <a:solidFill>
                            <a:schemeClr val="tx1"/>
                          </a:solidFill>
                          <a:effectLst/>
                          <a:latin typeface="Times New Roman" panose="02020603050405020304" pitchFamily="18" charset="0"/>
                          <a:cs typeface="Times New Roman" panose="02020603050405020304" pitchFamily="18" charset="0"/>
                        </a:rPr>
                        <a:t>10,0</a:t>
                      </a:r>
                    </a:p>
                  </a:txBody>
                  <a:tcPr marL="9525" marR="9525" marT="9525" marB="0" anchor="ctr">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18"/>
                  </a:ext>
                </a:extLst>
              </a:tr>
            </a:tbl>
          </a:graphicData>
        </a:graphic>
      </p:graphicFrame>
      <p:graphicFrame>
        <p:nvGraphicFramePr>
          <p:cNvPr id="6" name="Tabla 5">
            <a:extLst>
              <a:ext uri="{FF2B5EF4-FFF2-40B4-BE49-F238E27FC236}">
                <a16:creationId xmlns:a16="http://schemas.microsoft.com/office/drawing/2014/main" id="{A8BA88E7-AFB3-35DA-6311-22FD3408BAD9}"/>
              </a:ext>
            </a:extLst>
          </p:cNvPr>
          <p:cNvGraphicFramePr>
            <a:graphicFrameLocks noGrp="1"/>
          </p:cNvGraphicFramePr>
          <p:nvPr>
            <p:extLst>
              <p:ext uri="{D42A27DB-BD31-4B8C-83A1-F6EECF244321}">
                <p14:modId xmlns:p14="http://schemas.microsoft.com/office/powerpoint/2010/main" val="1838958952"/>
              </p:ext>
            </p:extLst>
          </p:nvPr>
        </p:nvGraphicFramePr>
        <p:xfrm>
          <a:off x="2472159" y="2483835"/>
          <a:ext cx="1401851" cy="3261360"/>
        </p:xfrm>
        <a:graphic>
          <a:graphicData uri="http://schemas.openxmlformats.org/drawingml/2006/table">
            <a:tbl>
              <a:tblPr>
                <a:tableStyleId>{2D5ABB26-0587-4C30-8999-92F81FD0307C}</a:tableStyleId>
              </a:tblPr>
              <a:tblGrid>
                <a:gridCol w="857841">
                  <a:extLst>
                    <a:ext uri="{9D8B030D-6E8A-4147-A177-3AD203B41FA5}">
                      <a16:colId xmlns:a16="http://schemas.microsoft.com/office/drawing/2014/main" val="20000"/>
                    </a:ext>
                  </a:extLst>
                </a:gridCol>
                <a:gridCol w="544010">
                  <a:extLst>
                    <a:ext uri="{9D8B030D-6E8A-4147-A177-3AD203B41FA5}">
                      <a16:colId xmlns:a16="http://schemas.microsoft.com/office/drawing/2014/main" val="20001"/>
                    </a:ext>
                  </a:extLst>
                </a:gridCol>
              </a:tblGrid>
              <a:tr h="190500">
                <a:tc>
                  <a:txBody>
                    <a:bodyPr/>
                    <a:lstStyle/>
                    <a:p>
                      <a:pPr algn="ctr" fontAlgn="b"/>
                      <a:r>
                        <a:rPr lang="es-ES" sz="1200" b="0" i="0" u="none" strike="noStrike" dirty="0">
                          <a:solidFill>
                            <a:schemeClr val="tx1"/>
                          </a:solidFill>
                          <a:effectLst/>
                          <a:latin typeface="Times New Roman" panose="02020603050405020304" pitchFamily="18" charset="0"/>
                          <a:cs typeface="Times New Roman" panose="02020603050405020304" pitchFamily="18" charset="0"/>
                        </a:rPr>
                        <a:t>Horas estudio al día</a:t>
                      </a:r>
                    </a:p>
                  </a:txBody>
                  <a:tcPr marL="9525" marR="9525" marT="9525" marB="0" anchor="ct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fontAlgn="b"/>
                      <a:r>
                        <a:rPr lang="es-ES" sz="1200" b="0" i="0" u="none" strike="noStrike" dirty="0">
                          <a:solidFill>
                            <a:schemeClr val="tx1"/>
                          </a:solidFill>
                          <a:effectLst/>
                          <a:latin typeface="Times New Roman" panose="02020603050405020304" pitchFamily="18" charset="0"/>
                          <a:cs typeface="Times New Roman" panose="02020603050405020304" pitchFamily="18" charset="0"/>
                        </a:rPr>
                        <a:t>Nota media </a:t>
                      </a:r>
                      <a:r>
                        <a:rPr lang="es-ES" sz="1200" b="1" i="0" u="none" strike="noStrike" dirty="0">
                          <a:solidFill>
                            <a:schemeClr val="tx1"/>
                          </a:solidFill>
                          <a:effectLst/>
                          <a:latin typeface="Times New Roman" panose="02020603050405020304" pitchFamily="18" charset="0"/>
                          <a:cs typeface="Times New Roman" panose="02020603050405020304" pitchFamily="18" charset="0"/>
                        </a:rPr>
                        <a:t>t</a:t>
                      </a:r>
                    </a:p>
                  </a:txBody>
                  <a:tcPr marL="9525" marR="9525" marT="9525" marB="0" anchor="ct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algn="ctr" fontAlgn="b"/>
                      <a:r>
                        <a:rPr lang="es-ES" sz="1200" b="0" i="0" u="none" strike="noStrike" dirty="0">
                          <a:solidFill>
                            <a:schemeClr val="tx1"/>
                          </a:solidFill>
                          <a:effectLst/>
                          <a:latin typeface="Times New Roman" panose="02020603050405020304" pitchFamily="18" charset="0"/>
                          <a:cs typeface="Times New Roman" panose="02020603050405020304" pitchFamily="18" charset="0"/>
                        </a:rPr>
                        <a:t>5</a:t>
                      </a:r>
                    </a:p>
                  </a:txBody>
                  <a:tcPr marL="9525" marR="9525" marT="9525" marB="0" anchor="ctr">
                    <a:lnT w="12700" cap="flat" cmpd="sng" algn="ctr">
                      <a:solidFill>
                        <a:schemeClr val="bg1">
                          <a:lumMod val="50000"/>
                        </a:schemeClr>
                      </a:solidFill>
                      <a:prstDash val="solid"/>
                      <a:round/>
                      <a:headEnd type="none" w="med" len="med"/>
                      <a:tailEnd type="none" w="med" len="med"/>
                    </a:lnT>
                    <a:solidFill>
                      <a:schemeClr val="accent2">
                        <a:lumMod val="40000"/>
                        <a:lumOff val="60000"/>
                      </a:schemeClr>
                    </a:solidFill>
                  </a:tcPr>
                </a:tc>
                <a:tc>
                  <a:txBody>
                    <a:bodyPr/>
                    <a:lstStyle/>
                    <a:p>
                      <a:pPr algn="ctr" fontAlgn="b"/>
                      <a:r>
                        <a:rPr lang="es-ES" sz="1200" b="0" i="0" u="none" strike="noStrike" dirty="0">
                          <a:solidFill>
                            <a:schemeClr val="tx1"/>
                          </a:solidFill>
                          <a:effectLst/>
                          <a:latin typeface="Times New Roman" panose="02020603050405020304" pitchFamily="18" charset="0"/>
                          <a:cs typeface="Times New Roman" panose="02020603050405020304" pitchFamily="18" charset="0"/>
                        </a:rPr>
                        <a:t>8,7</a:t>
                      </a:r>
                    </a:p>
                  </a:txBody>
                  <a:tcPr marL="9525" marR="9525" marT="9525" marB="0" anchor="ctr">
                    <a:lnT w="12700" cap="flat" cmpd="sng" algn="ctr">
                      <a:solidFill>
                        <a:schemeClr val="bg1">
                          <a:lumMod val="50000"/>
                        </a:schemeClr>
                      </a:solidFill>
                      <a:prstDash val="solid"/>
                      <a:round/>
                      <a:headEnd type="none" w="med" len="med"/>
                      <a:tailEnd type="none" w="med" len="med"/>
                    </a:lnT>
                    <a:solidFill>
                      <a:schemeClr val="accent2">
                        <a:lumMod val="40000"/>
                        <a:lumOff val="60000"/>
                      </a:schemeClr>
                    </a:solidFill>
                  </a:tcPr>
                </a:tc>
                <a:extLst>
                  <a:ext uri="{0D108BD9-81ED-4DB2-BD59-A6C34878D82A}">
                    <a16:rowId xmlns:a16="http://schemas.microsoft.com/office/drawing/2014/main" val="10001"/>
                  </a:ext>
                </a:extLst>
              </a:tr>
              <a:tr h="0">
                <a:tc>
                  <a:txBody>
                    <a:bodyPr/>
                    <a:lstStyle/>
                    <a:p>
                      <a:pPr algn="ctr" fontAlgn="b"/>
                      <a:r>
                        <a:rPr lang="es-ES" sz="1200" b="0" i="0" u="none" strike="noStrike" dirty="0">
                          <a:solidFill>
                            <a:schemeClr val="tx1"/>
                          </a:solidFill>
                          <a:effectLst/>
                          <a:latin typeface="Times New Roman" panose="02020603050405020304" pitchFamily="18" charset="0"/>
                          <a:cs typeface="Times New Roman" panose="02020603050405020304" pitchFamily="18" charset="0"/>
                        </a:rPr>
                        <a:t>1</a:t>
                      </a:r>
                    </a:p>
                  </a:txBody>
                  <a:tcPr marL="9525" marR="9525" marT="9525" marB="0" anchor="ctr"/>
                </a:tc>
                <a:tc>
                  <a:txBody>
                    <a:bodyPr/>
                    <a:lstStyle/>
                    <a:p>
                      <a:pPr algn="ctr" fontAlgn="b"/>
                      <a:r>
                        <a:rPr lang="es-ES" sz="1200" b="0" i="0" u="none" strike="noStrike" dirty="0">
                          <a:solidFill>
                            <a:schemeClr val="tx1"/>
                          </a:solidFill>
                          <a:effectLst/>
                          <a:latin typeface="Times New Roman" panose="02020603050405020304" pitchFamily="18" charset="0"/>
                          <a:cs typeface="Times New Roman" panose="02020603050405020304" pitchFamily="18" charset="0"/>
                        </a:rPr>
                        <a:t>5,1</a:t>
                      </a:r>
                    </a:p>
                  </a:txBody>
                  <a:tcPr marL="9525" marR="9525" marT="9525" marB="0" anchor="ctr"/>
                </a:tc>
                <a:extLst>
                  <a:ext uri="{0D108BD9-81ED-4DB2-BD59-A6C34878D82A}">
                    <a16:rowId xmlns:a16="http://schemas.microsoft.com/office/drawing/2014/main" val="10002"/>
                  </a:ext>
                </a:extLst>
              </a:tr>
              <a:tr h="190500">
                <a:tc>
                  <a:txBody>
                    <a:bodyPr/>
                    <a:lstStyle/>
                    <a:p>
                      <a:pPr algn="ctr" fontAlgn="b"/>
                      <a:r>
                        <a:rPr lang="es-ES" sz="1200" b="0" i="0" u="none" strike="noStrike" dirty="0">
                          <a:solidFill>
                            <a:schemeClr val="tx1"/>
                          </a:solidFill>
                          <a:effectLst/>
                          <a:latin typeface="Times New Roman" panose="02020603050405020304" pitchFamily="18" charset="0"/>
                          <a:cs typeface="Times New Roman" panose="02020603050405020304" pitchFamily="18" charset="0"/>
                        </a:rPr>
                        <a:t>2</a:t>
                      </a:r>
                    </a:p>
                  </a:txBody>
                  <a:tcPr marL="9525" marR="9525" marT="9525" marB="0" anchor="ctr"/>
                </a:tc>
                <a:tc>
                  <a:txBody>
                    <a:bodyPr/>
                    <a:lstStyle/>
                    <a:p>
                      <a:pPr algn="ctr" fontAlgn="b"/>
                      <a:r>
                        <a:rPr lang="es-ES" sz="1200" b="0" i="0" u="none" strike="noStrike" dirty="0">
                          <a:solidFill>
                            <a:schemeClr val="tx1"/>
                          </a:solidFill>
                          <a:effectLst/>
                          <a:latin typeface="Times New Roman" panose="02020603050405020304" pitchFamily="18" charset="0"/>
                          <a:cs typeface="Times New Roman" panose="02020603050405020304" pitchFamily="18" charset="0"/>
                        </a:rPr>
                        <a:t>5,9</a:t>
                      </a:r>
                    </a:p>
                  </a:txBody>
                  <a:tcPr marL="9525" marR="9525" marT="9525" marB="0" anchor="ctr"/>
                </a:tc>
                <a:extLst>
                  <a:ext uri="{0D108BD9-81ED-4DB2-BD59-A6C34878D82A}">
                    <a16:rowId xmlns:a16="http://schemas.microsoft.com/office/drawing/2014/main" val="10003"/>
                  </a:ext>
                </a:extLst>
              </a:tr>
              <a:tr h="190500">
                <a:tc>
                  <a:txBody>
                    <a:bodyPr/>
                    <a:lstStyle/>
                    <a:p>
                      <a:pPr algn="ctr" fontAlgn="b"/>
                      <a:r>
                        <a:rPr lang="es-ES" sz="1200" b="0" i="0" u="none" strike="noStrike" dirty="0">
                          <a:solidFill>
                            <a:schemeClr val="tx1"/>
                          </a:solidFill>
                          <a:effectLst/>
                          <a:latin typeface="Times New Roman" panose="02020603050405020304" pitchFamily="18" charset="0"/>
                          <a:cs typeface="Times New Roman" panose="02020603050405020304" pitchFamily="18" charset="0"/>
                        </a:rPr>
                        <a:t>3</a:t>
                      </a:r>
                    </a:p>
                  </a:txBody>
                  <a:tcPr marL="9525" marR="9525" marT="9525" marB="0" anchor="ctr"/>
                </a:tc>
                <a:tc>
                  <a:txBody>
                    <a:bodyPr/>
                    <a:lstStyle/>
                    <a:p>
                      <a:pPr algn="ctr" fontAlgn="b"/>
                      <a:r>
                        <a:rPr lang="es-ES" sz="1200" b="0" i="0" u="none" strike="noStrike" dirty="0">
                          <a:solidFill>
                            <a:schemeClr val="tx1"/>
                          </a:solidFill>
                          <a:effectLst/>
                          <a:latin typeface="Times New Roman" panose="02020603050405020304" pitchFamily="18" charset="0"/>
                          <a:cs typeface="Times New Roman" panose="02020603050405020304" pitchFamily="18" charset="0"/>
                        </a:rPr>
                        <a:t>5,9</a:t>
                      </a:r>
                    </a:p>
                  </a:txBody>
                  <a:tcPr marL="9525" marR="9525" marT="9525" marB="0" anchor="ctr"/>
                </a:tc>
                <a:extLst>
                  <a:ext uri="{0D108BD9-81ED-4DB2-BD59-A6C34878D82A}">
                    <a16:rowId xmlns:a16="http://schemas.microsoft.com/office/drawing/2014/main" val="10004"/>
                  </a:ext>
                </a:extLst>
              </a:tr>
              <a:tr h="190500">
                <a:tc>
                  <a:txBody>
                    <a:bodyPr/>
                    <a:lstStyle/>
                    <a:p>
                      <a:pPr algn="ctr" fontAlgn="b"/>
                      <a:r>
                        <a:rPr lang="es-ES" sz="1200" b="0" i="0" u="none" strike="noStrike" dirty="0">
                          <a:solidFill>
                            <a:schemeClr val="tx1"/>
                          </a:solidFill>
                          <a:effectLst/>
                          <a:latin typeface="Times New Roman" panose="02020603050405020304" pitchFamily="18" charset="0"/>
                          <a:cs typeface="Times New Roman" panose="02020603050405020304" pitchFamily="18" charset="0"/>
                        </a:rPr>
                        <a:t>3</a:t>
                      </a:r>
                    </a:p>
                  </a:txBody>
                  <a:tcPr marL="9525" marR="9525" marT="9525" marB="0" anchor="ctr"/>
                </a:tc>
                <a:tc>
                  <a:txBody>
                    <a:bodyPr/>
                    <a:lstStyle/>
                    <a:p>
                      <a:pPr algn="ctr" fontAlgn="b"/>
                      <a:r>
                        <a:rPr lang="es-ES" sz="1200" b="0" i="0" u="none" strike="noStrike" dirty="0">
                          <a:solidFill>
                            <a:schemeClr val="tx1"/>
                          </a:solidFill>
                          <a:effectLst/>
                          <a:latin typeface="Times New Roman" panose="02020603050405020304" pitchFamily="18" charset="0"/>
                          <a:cs typeface="Times New Roman" panose="02020603050405020304" pitchFamily="18" charset="0"/>
                        </a:rPr>
                        <a:t>6,6</a:t>
                      </a:r>
                    </a:p>
                  </a:txBody>
                  <a:tcPr marL="9525" marR="9525" marT="9525" marB="0" anchor="ctr"/>
                </a:tc>
                <a:extLst>
                  <a:ext uri="{0D108BD9-81ED-4DB2-BD59-A6C34878D82A}">
                    <a16:rowId xmlns:a16="http://schemas.microsoft.com/office/drawing/2014/main" val="10005"/>
                  </a:ext>
                </a:extLst>
              </a:tr>
              <a:tr h="190500">
                <a:tc>
                  <a:txBody>
                    <a:bodyPr/>
                    <a:lstStyle/>
                    <a:p>
                      <a:pPr algn="ctr" fontAlgn="b"/>
                      <a:r>
                        <a:rPr lang="es-ES" sz="1200" b="0" i="0" u="none" strike="noStrike" dirty="0">
                          <a:solidFill>
                            <a:schemeClr val="tx1"/>
                          </a:solidFill>
                          <a:effectLst/>
                          <a:latin typeface="Times New Roman" panose="02020603050405020304" pitchFamily="18" charset="0"/>
                          <a:cs typeface="Times New Roman" panose="02020603050405020304" pitchFamily="18" charset="0"/>
                        </a:rPr>
                        <a:t>4</a:t>
                      </a:r>
                    </a:p>
                  </a:txBody>
                  <a:tcPr marL="9525" marR="9525" marT="9525" marB="0" anchor="ctr"/>
                </a:tc>
                <a:tc>
                  <a:txBody>
                    <a:bodyPr/>
                    <a:lstStyle/>
                    <a:p>
                      <a:pPr algn="ctr" fontAlgn="b"/>
                      <a:r>
                        <a:rPr lang="es-ES" sz="1200" b="0" i="0" u="none" strike="noStrike" dirty="0">
                          <a:solidFill>
                            <a:schemeClr val="tx1"/>
                          </a:solidFill>
                          <a:effectLst/>
                          <a:latin typeface="Times New Roman" panose="02020603050405020304" pitchFamily="18" charset="0"/>
                          <a:cs typeface="Times New Roman" panose="02020603050405020304" pitchFamily="18" charset="0"/>
                        </a:rPr>
                        <a:t>8,7</a:t>
                      </a:r>
                    </a:p>
                  </a:txBody>
                  <a:tcPr marL="9525" marR="9525" marT="9525" marB="0" anchor="ctr"/>
                </a:tc>
                <a:extLst>
                  <a:ext uri="{0D108BD9-81ED-4DB2-BD59-A6C34878D82A}">
                    <a16:rowId xmlns:a16="http://schemas.microsoft.com/office/drawing/2014/main" val="10007"/>
                  </a:ext>
                </a:extLst>
              </a:tr>
              <a:tr h="190500">
                <a:tc>
                  <a:txBody>
                    <a:bodyPr/>
                    <a:lstStyle/>
                    <a:p>
                      <a:pPr algn="ctr" fontAlgn="b"/>
                      <a:r>
                        <a:rPr lang="es-ES" sz="1200" b="0" i="0" u="none" strike="noStrike" dirty="0">
                          <a:solidFill>
                            <a:schemeClr val="tx1"/>
                          </a:solidFill>
                          <a:effectLst/>
                          <a:latin typeface="Times New Roman" panose="02020603050405020304" pitchFamily="18" charset="0"/>
                          <a:cs typeface="Times New Roman" panose="02020603050405020304" pitchFamily="18" charset="0"/>
                        </a:rPr>
                        <a:t>4</a:t>
                      </a:r>
                    </a:p>
                  </a:txBody>
                  <a:tcPr marL="9525" marR="9525" marT="9525" marB="0" anchor="ctr"/>
                </a:tc>
                <a:tc>
                  <a:txBody>
                    <a:bodyPr/>
                    <a:lstStyle/>
                    <a:p>
                      <a:pPr algn="ctr" fontAlgn="b"/>
                      <a:r>
                        <a:rPr lang="es-ES" sz="1200" b="0" i="0" u="none" strike="noStrike" dirty="0">
                          <a:solidFill>
                            <a:schemeClr val="tx1"/>
                          </a:solidFill>
                          <a:effectLst/>
                          <a:latin typeface="Times New Roman" panose="02020603050405020304" pitchFamily="18" charset="0"/>
                          <a:cs typeface="Times New Roman" panose="02020603050405020304" pitchFamily="18" charset="0"/>
                        </a:rPr>
                        <a:t>7,0</a:t>
                      </a:r>
                    </a:p>
                  </a:txBody>
                  <a:tcPr marL="9525" marR="9525" marT="9525" marB="0" anchor="ctr"/>
                </a:tc>
                <a:extLst>
                  <a:ext uri="{0D108BD9-81ED-4DB2-BD59-A6C34878D82A}">
                    <a16:rowId xmlns:a16="http://schemas.microsoft.com/office/drawing/2014/main" val="10008"/>
                  </a:ext>
                </a:extLst>
              </a:tr>
              <a:tr h="190500">
                <a:tc>
                  <a:txBody>
                    <a:bodyPr/>
                    <a:lstStyle/>
                    <a:p>
                      <a:pPr algn="ctr" fontAlgn="b"/>
                      <a:r>
                        <a:rPr lang="es-ES" sz="1200" b="0" i="0" u="none" strike="noStrike" dirty="0">
                          <a:solidFill>
                            <a:schemeClr val="tx1"/>
                          </a:solidFill>
                          <a:effectLst/>
                          <a:latin typeface="Times New Roman" panose="02020603050405020304" pitchFamily="18" charset="0"/>
                          <a:cs typeface="Times New Roman" panose="02020603050405020304" pitchFamily="18" charset="0"/>
                        </a:rPr>
                        <a:t>4</a:t>
                      </a:r>
                    </a:p>
                  </a:txBody>
                  <a:tcPr marL="9525" marR="9525" marT="9525" marB="0" anchor="ctr"/>
                </a:tc>
                <a:tc>
                  <a:txBody>
                    <a:bodyPr/>
                    <a:lstStyle/>
                    <a:p>
                      <a:pPr algn="ctr" fontAlgn="b"/>
                      <a:r>
                        <a:rPr lang="es-ES" sz="1200" b="0" i="0" u="none" strike="noStrike" dirty="0">
                          <a:solidFill>
                            <a:schemeClr val="tx1"/>
                          </a:solidFill>
                          <a:effectLst/>
                          <a:latin typeface="Times New Roman" panose="02020603050405020304" pitchFamily="18" charset="0"/>
                          <a:cs typeface="Times New Roman" panose="02020603050405020304" pitchFamily="18" charset="0"/>
                        </a:rPr>
                        <a:t>8,4</a:t>
                      </a:r>
                    </a:p>
                  </a:txBody>
                  <a:tcPr marL="9525" marR="9525" marT="9525" marB="0" anchor="ctr"/>
                </a:tc>
                <a:extLst>
                  <a:ext uri="{0D108BD9-81ED-4DB2-BD59-A6C34878D82A}">
                    <a16:rowId xmlns:a16="http://schemas.microsoft.com/office/drawing/2014/main" val="10009"/>
                  </a:ext>
                </a:extLst>
              </a:tr>
              <a:tr h="190500">
                <a:tc>
                  <a:txBody>
                    <a:bodyPr/>
                    <a:lstStyle/>
                    <a:p>
                      <a:pPr algn="ctr" fontAlgn="b"/>
                      <a:r>
                        <a:rPr lang="es-ES" sz="1200" b="0" i="0" u="none" strike="noStrike" dirty="0">
                          <a:solidFill>
                            <a:schemeClr val="tx1"/>
                          </a:solidFill>
                          <a:effectLst/>
                          <a:latin typeface="Times New Roman" panose="02020603050405020304" pitchFamily="18" charset="0"/>
                          <a:cs typeface="Times New Roman" panose="02020603050405020304" pitchFamily="18" charset="0"/>
                        </a:rPr>
                        <a:t>0</a:t>
                      </a:r>
                    </a:p>
                  </a:txBody>
                  <a:tcPr marL="9525" marR="9525" marT="9525" marB="0" anchor="ctr"/>
                </a:tc>
                <a:tc>
                  <a:txBody>
                    <a:bodyPr/>
                    <a:lstStyle/>
                    <a:p>
                      <a:pPr algn="ctr" fontAlgn="b"/>
                      <a:r>
                        <a:rPr lang="es-ES" sz="1200" b="0" i="0" u="none" strike="noStrike" dirty="0">
                          <a:solidFill>
                            <a:schemeClr val="tx1"/>
                          </a:solidFill>
                          <a:effectLst/>
                          <a:latin typeface="Times New Roman" panose="02020603050405020304" pitchFamily="18" charset="0"/>
                          <a:cs typeface="Times New Roman" panose="02020603050405020304" pitchFamily="18" charset="0"/>
                        </a:rPr>
                        <a:t>4,9</a:t>
                      </a:r>
                    </a:p>
                  </a:txBody>
                  <a:tcPr marL="9525" marR="9525" marT="9525" marB="0" anchor="ctr"/>
                </a:tc>
                <a:extLst>
                  <a:ext uri="{0D108BD9-81ED-4DB2-BD59-A6C34878D82A}">
                    <a16:rowId xmlns:a16="http://schemas.microsoft.com/office/drawing/2014/main" val="10010"/>
                  </a:ext>
                </a:extLst>
              </a:tr>
              <a:tr h="190500">
                <a:tc>
                  <a:txBody>
                    <a:bodyPr/>
                    <a:lstStyle/>
                    <a:p>
                      <a:pPr algn="ctr" fontAlgn="b"/>
                      <a:r>
                        <a:rPr lang="es-ES" sz="1200" b="0" i="0" u="none" strike="noStrike" dirty="0">
                          <a:solidFill>
                            <a:schemeClr val="tx1"/>
                          </a:solidFill>
                          <a:effectLst/>
                          <a:latin typeface="Times New Roman" panose="02020603050405020304" pitchFamily="18" charset="0"/>
                          <a:cs typeface="Times New Roman" panose="02020603050405020304" pitchFamily="18" charset="0"/>
                        </a:rPr>
                        <a:t>2</a:t>
                      </a:r>
                    </a:p>
                  </a:txBody>
                  <a:tcPr marL="9525" marR="9525" marT="9525" marB="0" anchor="ctr"/>
                </a:tc>
                <a:tc>
                  <a:txBody>
                    <a:bodyPr/>
                    <a:lstStyle/>
                    <a:p>
                      <a:pPr algn="ctr" fontAlgn="b"/>
                      <a:r>
                        <a:rPr lang="es-ES" sz="1200" b="0" i="0" u="none" strike="noStrike" dirty="0">
                          <a:solidFill>
                            <a:schemeClr val="tx1"/>
                          </a:solidFill>
                          <a:effectLst/>
                          <a:latin typeface="Times New Roman" panose="02020603050405020304" pitchFamily="18" charset="0"/>
                          <a:cs typeface="Times New Roman" panose="02020603050405020304" pitchFamily="18" charset="0"/>
                        </a:rPr>
                        <a:t>6,6</a:t>
                      </a:r>
                    </a:p>
                  </a:txBody>
                  <a:tcPr marL="9525" marR="9525" marT="9525" marB="0" anchor="ctr"/>
                </a:tc>
                <a:extLst>
                  <a:ext uri="{0D108BD9-81ED-4DB2-BD59-A6C34878D82A}">
                    <a16:rowId xmlns:a16="http://schemas.microsoft.com/office/drawing/2014/main" val="10012"/>
                  </a:ext>
                </a:extLst>
              </a:tr>
              <a:tr h="190500">
                <a:tc>
                  <a:txBody>
                    <a:bodyPr/>
                    <a:lstStyle/>
                    <a:p>
                      <a:pPr algn="ctr" fontAlgn="b"/>
                      <a:r>
                        <a:rPr lang="es-ES" sz="1200" b="0" i="0" u="none" strike="noStrike" dirty="0">
                          <a:solidFill>
                            <a:schemeClr val="tx1"/>
                          </a:solidFill>
                          <a:effectLst/>
                          <a:latin typeface="Times New Roman" panose="02020603050405020304" pitchFamily="18" charset="0"/>
                          <a:cs typeface="Times New Roman" panose="02020603050405020304" pitchFamily="18" charset="0"/>
                        </a:rPr>
                        <a:t>1</a:t>
                      </a:r>
                    </a:p>
                  </a:txBody>
                  <a:tcPr marL="9525" marR="9525" marT="9525" marB="0" anchor="ctr"/>
                </a:tc>
                <a:tc>
                  <a:txBody>
                    <a:bodyPr/>
                    <a:lstStyle/>
                    <a:p>
                      <a:pPr algn="ctr" fontAlgn="b"/>
                      <a:r>
                        <a:rPr lang="es-ES" sz="1200" b="0" i="0" u="none" strike="noStrike" dirty="0">
                          <a:solidFill>
                            <a:schemeClr val="tx1"/>
                          </a:solidFill>
                          <a:effectLst/>
                          <a:latin typeface="Times New Roman" panose="02020603050405020304" pitchFamily="18" charset="0"/>
                          <a:cs typeface="Times New Roman" panose="02020603050405020304" pitchFamily="18" charset="0"/>
                        </a:rPr>
                        <a:t>5,8</a:t>
                      </a:r>
                    </a:p>
                  </a:txBody>
                  <a:tcPr marL="9525" marR="9525" marT="9525" marB="0" anchor="ctr"/>
                </a:tc>
                <a:extLst>
                  <a:ext uri="{0D108BD9-81ED-4DB2-BD59-A6C34878D82A}">
                    <a16:rowId xmlns:a16="http://schemas.microsoft.com/office/drawing/2014/main" val="10013"/>
                  </a:ext>
                </a:extLst>
              </a:tr>
              <a:tr h="190500">
                <a:tc>
                  <a:txBody>
                    <a:bodyPr/>
                    <a:lstStyle/>
                    <a:p>
                      <a:pPr algn="ctr" fontAlgn="b"/>
                      <a:r>
                        <a:rPr lang="es-ES" sz="1200" b="0" i="0" u="none" strike="noStrike" dirty="0">
                          <a:solidFill>
                            <a:schemeClr val="tx1"/>
                          </a:solidFill>
                          <a:effectLst/>
                          <a:latin typeface="Times New Roman" panose="02020603050405020304" pitchFamily="18" charset="0"/>
                          <a:cs typeface="Times New Roman" panose="02020603050405020304" pitchFamily="18" charset="0"/>
                        </a:rPr>
                        <a:t>1</a:t>
                      </a:r>
                    </a:p>
                  </a:txBody>
                  <a:tcPr marL="9525" marR="9525" marT="9525" marB="0" anchor="ctr">
                    <a:solidFill>
                      <a:schemeClr val="accent6">
                        <a:lumMod val="40000"/>
                        <a:lumOff val="60000"/>
                      </a:schemeClr>
                    </a:solidFill>
                  </a:tcPr>
                </a:tc>
                <a:tc>
                  <a:txBody>
                    <a:bodyPr/>
                    <a:lstStyle/>
                    <a:p>
                      <a:pPr algn="ctr" fontAlgn="b"/>
                      <a:r>
                        <a:rPr lang="es-ES" sz="1200" b="0" i="0" u="none" strike="noStrike" dirty="0">
                          <a:solidFill>
                            <a:schemeClr val="tx1"/>
                          </a:solidFill>
                          <a:effectLst/>
                          <a:latin typeface="Times New Roman" panose="02020603050405020304" pitchFamily="18" charset="0"/>
                          <a:cs typeface="Times New Roman" panose="02020603050405020304" pitchFamily="18" charset="0"/>
                        </a:rPr>
                        <a:t>4,0</a:t>
                      </a:r>
                    </a:p>
                  </a:txBody>
                  <a:tcPr marL="9525" marR="9525" marT="9525" marB="0" anchor="ctr">
                    <a:solidFill>
                      <a:schemeClr val="accent6">
                        <a:lumMod val="40000"/>
                        <a:lumOff val="60000"/>
                      </a:schemeClr>
                    </a:solidFill>
                  </a:tcPr>
                </a:tc>
                <a:extLst>
                  <a:ext uri="{0D108BD9-81ED-4DB2-BD59-A6C34878D82A}">
                    <a16:rowId xmlns:a16="http://schemas.microsoft.com/office/drawing/2014/main" val="10015"/>
                  </a:ext>
                </a:extLst>
              </a:tr>
              <a:tr h="190500">
                <a:tc>
                  <a:txBody>
                    <a:bodyPr/>
                    <a:lstStyle/>
                    <a:p>
                      <a:pPr algn="ctr" fontAlgn="b"/>
                      <a:r>
                        <a:rPr lang="es-ES" sz="1200" b="0" i="0" u="none" strike="noStrike" dirty="0">
                          <a:solidFill>
                            <a:schemeClr val="tx1"/>
                          </a:solidFill>
                          <a:effectLst/>
                          <a:latin typeface="Times New Roman" panose="02020603050405020304" pitchFamily="18" charset="0"/>
                          <a:cs typeface="Times New Roman" panose="02020603050405020304" pitchFamily="18" charset="0"/>
                        </a:rPr>
                        <a:t>4</a:t>
                      </a:r>
                    </a:p>
                  </a:txBody>
                  <a:tcPr marL="9525" marR="9525" marT="9525" marB="0" anchor="ctr"/>
                </a:tc>
                <a:tc>
                  <a:txBody>
                    <a:bodyPr/>
                    <a:lstStyle/>
                    <a:p>
                      <a:pPr algn="ctr" fontAlgn="b"/>
                      <a:r>
                        <a:rPr lang="es-ES" sz="1200" b="0" i="0" u="none" strike="noStrike" dirty="0">
                          <a:solidFill>
                            <a:schemeClr val="tx1"/>
                          </a:solidFill>
                          <a:effectLst/>
                          <a:latin typeface="Times New Roman" panose="02020603050405020304" pitchFamily="18" charset="0"/>
                          <a:cs typeface="Times New Roman" panose="02020603050405020304" pitchFamily="18" charset="0"/>
                        </a:rPr>
                        <a:t>6,7</a:t>
                      </a:r>
                    </a:p>
                  </a:txBody>
                  <a:tcPr marL="9525" marR="9525" marT="9525" marB="0" anchor="ctr"/>
                </a:tc>
                <a:extLst>
                  <a:ext uri="{0D108BD9-81ED-4DB2-BD59-A6C34878D82A}">
                    <a16:rowId xmlns:a16="http://schemas.microsoft.com/office/drawing/2014/main" val="10016"/>
                  </a:ext>
                </a:extLst>
              </a:tr>
              <a:tr h="190500">
                <a:tc>
                  <a:txBody>
                    <a:bodyPr/>
                    <a:lstStyle/>
                    <a:p>
                      <a:pPr algn="ctr" fontAlgn="b"/>
                      <a:r>
                        <a:rPr lang="es-ES" sz="1200" b="0" i="0" u="none" strike="noStrike" dirty="0">
                          <a:solidFill>
                            <a:schemeClr val="tx1"/>
                          </a:solidFill>
                          <a:effectLst/>
                          <a:latin typeface="Times New Roman" panose="02020603050405020304" pitchFamily="18" charset="0"/>
                          <a:cs typeface="Times New Roman" panose="02020603050405020304" pitchFamily="18" charset="0"/>
                        </a:rPr>
                        <a:t>1</a:t>
                      </a:r>
                    </a:p>
                  </a:txBody>
                  <a:tcPr marL="9525" marR="9525" marT="9525" marB="0" anchor="ctr">
                    <a:solidFill>
                      <a:schemeClr val="accent6">
                        <a:lumMod val="40000"/>
                        <a:lumOff val="60000"/>
                      </a:schemeClr>
                    </a:solidFill>
                  </a:tcPr>
                </a:tc>
                <a:tc>
                  <a:txBody>
                    <a:bodyPr/>
                    <a:lstStyle/>
                    <a:p>
                      <a:pPr algn="ctr" fontAlgn="b"/>
                      <a:r>
                        <a:rPr lang="es-ES" sz="1200" b="0" i="0" u="none" strike="noStrike" dirty="0">
                          <a:solidFill>
                            <a:schemeClr val="tx1"/>
                          </a:solidFill>
                          <a:effectLst/>
                          <a:latin typeface="Times New Roman" panose="02020603050405020304" pitchFamily="18" charset="0"/>
                          <a:cs typeface="Times New Roman" panose="02020603050405020304" pitchFamily="18" charset="0"/>
                        </a:rPr>
                        <a:t>4,2</a:t>
                      </a:r>
                    </a:p>
                  </a:txBody>
                  <a:tcPr marL="9525" marR="9525" marT="9525" marB="0" anchor="ctr">
                    <a:solidFill>
                      <a:schemeClr val="accent6">
                        <a:lumMod val="40000"/>
                        <a:lumOff val="60000"/>
                      </a:schemeClr>
                    </a:solidFill>
                  </a:tcPr>
                </a:tc>
                <a:extLst>
                  <a:ext uri="{0D108BD9-81ED-4DB2-BD59-A6C34878D82A}">
                    <a16:rowId xmlns:a16="http://schemas.microsoft.com/office/drawing/2014/main" val="10017"/>
                  </a:ext>
                </a:extLst>
              </a:tr>
              <a:tr h="190500">
                <a:tc>
                  <a:txBody>
                    <a:bodyPr/>
                    <a:lstStyle/>
                    <a:p>
                      <a:pPr algn="ctr" fontAlgn="b"/>
                      <a:r>
                        <a:rPr lang="es-ES" sz="1200" b="0" i="0" u="none" strike="noStrike">
                          <a:solidFill>
                            <a:schemeClr val="tx1"/>
                          </a:solidFill>
                          <a:effectLst/>
                          <a:latin typeface="Times New Roman" panose="02020603050405020304" pitchFamily="18" charset="0"/>
                          <a:cs typeface="Times New Roman" panose="02020603050405020304" pitchFamily="18" charset="0"/>
                        </a:rPr>
                        <a:t>6</a:t>
                      </a:r>
                    </a:p>
                  </a:txBody>
                  <a:tcPr marL="9525" marR="9525" marT="9525" marB="0" anchor="ctr">
                    <a:lnB w="12700" cap="flat" cmpd="sng" algn="ctr">
                      <a:solidFill>
                        <a:schemeClr val="bg1">
                          <a:lumMod val="50000"/>
                        </a:schemeClr>
                      </a:solidFill>
                      <a:prstDash val="solid"/>
                      <a:round/>
                      <a:headEnd type="none" w="med" len="med"/>
                      <a:tailEnd type="none" w="med" len="med"/>
                    </a:lnB>
                  </a:tcPr>
                </a:tc>
                <a:tc>
                  <a:txBody>
                    <a:bodyPr/>
                    <a:lstStyle/>
                    <a:p>
                      <a:pPr algn="ctr" fontAlgn="b"/>
                      <a:r>
                        <a:rPr lang="es-ES" sz="1200" b="0" i="0" u="none" strike="noStrike" dirty="0">
                          <a:solidFill>
                            <a:schemeClr val="tx1"/>
                          </a:solidFill>
                          <a:effectLst/>
                          <a:latin typeface="Times New Roman" panose="02020603050405020304" pitchFamily="18" charset="0"/>
                          <a:cs typeface="Times New Roman" panose="02020603050405020304" pitchFamily="18" charset="0"/>
                        </a:rPr>
                        <a:t>10,0</a:t>
                      </a:r>
                    </a:p>
                  </a:txBody>
                  <a:tcPr marL="9525" marR="9525" marT="9525" marB="0" anchor="ctr">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18"/>
                  </a:ext>
                </a:extLst>
              </a:tr>
            </a:tbl>
          </a:graphicData>
        </a:graphic>
      </p:graphicFrame>
      <p:graphicFrame>
        <p:nvGraphicFramePr>
          <p:cNvPr id="7" name="Tabla 6">
            <a:extLst>
              <a:ext uri="{FF2B5EF4-FFF2-40B4-BE49-F238E27FC236}">
                <a16:creationId xmlns:a16="http://schemas.microsoft.com/office/drawing/2014/main" id="{606D4CE1-052D-48F2-EED2-717F40AE4C3A}"/>
              </a:ext>
            </a:extLst>
          </p:cNvPr>
          <p:cNvGraphicFramePr>
            <a:graphicFrameLocks noGrp="1"/>
          </p:cNvGraphicFramePr>
          <p:nvPr>
            <p:extLst>
              <p:ext uri="{D42A27DB-BD31-4B8C-83A1-F6EECF244321}">
                <p14:modId xmlns:p14="http://schemas.microsoft.com/office/powerpoint/2010/main" val="1447496711"/>
              </p:ext>
            </p:extLst>
          </p:nvPr>
        </p:nvGraphicFramePr>
        <p:xfrm>
          <a:off x="4106118" y="2483835"/>
          <a:ext cx="1401851" cy="3068955"/>
        </p:xfrm>
        <a:graphic>
          <a:graphicData uri="http://schemas.openxmlformats.org/drawingml/2006/table">
            <a:tbl>
              <a:tblPr>
                <a:tableStyleId>{2D5ABB26-0587-4C30-8999-92F81FD0307C}</a:tableStyleId>
              </a:tblPr>
              <a:tblGrid>
                <a:gridCol w="857841">
                  <a:extLst>
                    <a:ext uri="{9D8B030D-6E8A-4147-A177-3AD203B41FA5}">
                      <a16:colId xmlns:a16="http://schemas.microsoft.com/office/drawing/2014/main" val="20000"/>
                    </a:ext>
                  </a:extLst>
                </a:gridCol>
                <a:gridCol w="544010">
                  <a:extLst>
                    <a:ext uri="{9D8B030D-6E8A-4147-A177-3AD203B41FA5}">
                      <a16:colId xmlns:a16="http://schemas.microsoft.com/office/drawing/2014/main" val="20001"/>
                    </a:ext>
                  </a:extLst>
                </a:gridCol>
              </a:tblGrid>
              <a:tr h="190500">
                <a:tc>
                  <a:txBody>
                    <a:bodyPr/>
                    <a:lstStyle/>
                    <a:p>
                      <a:pPr algn="ctr" fontAlgn="b"/>
                      <a:r>
                        <a:rPr lang="es-ES" sz="1200" b="0" i="0" u="none" strike="noStrike" dirty="0">
                          <a:solidFill>
                            <a:schemeClr val="tx1"/>
                          </a:solidFill>
                          <a:effectLst/>
                          <a:latin typeface="Times New Roman" panose="02020603050405020304" pitchFamily="18" charset="0"/>
                          <a:cs typeface="Times New Roman" panose="02020603050405020304" pitchFamily="18" charset="0"/>
                        </a:rPr>
                        <a:t>Horas estudio al día</a:t>
                      </a:r>
                    </a:p>
                  </a:txBody>
                  <a:tcPr marL="9525" marR="9525" marT="9525" marB="0" anchor="ct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fontAlgn="b"/>
                      <a:r>
                        <a:rPr lang="es-ES" sz="1200" b="0" i="0" u="none" strike="noStrike" dirty="0">
                          <a:solidFill>
                            <a:schemeClr val="tx1"/>
                          </a:solidFill>
                          <a:effectLst/>
                          <a:latin typeface="Times New Roman" panose="02020603050405020304" pitchFamily="18" charset="0"/>
                          <a:cs typeface="Times New Roman" panose="02020603050405020304" pitchFamily="18" charset="0"/>
                        </a:rPr>
                        <a:t>Nota media </a:t>
                      </a:r>
                      <a:r>
                        <a:rPr lang="es-ES" sz="1200" b="1" i="0" u="none" strike="noStrike" dirty="0">
                          <a:solidFill>
                            <a:schemeClr val="tx1"/>
                          </a:solidFill>
                          <a:effectLst/>
                          <a:latin typeface="Times New Roman" panose="02020603050405020304" pitchFamily="18" charset="0"/>
                          <a:cs typeface="Times New Roman" panose="02020603050405020304" pitchFamily="18" charset="0"/>
                        </a:rPr>
                        <a:t>t</a:t>
                      </a:r>
                    </a:p>
                  </a:txBody>
                  <a:tcPr marL="9525" marR="9525" marT="9525" marB="0" anchor="ct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algn="ctr" fontAlgn="b"/>
                      <a:r>
                        <a:rPr lang="es-ES" sz="1200" b="0" i="0" u="none" strike="noStrike" dirty="0">
                          <a:solidFill>
                            <a:schemeClr val="tx1"/>
                          </a:solidFill>
                          <a:effectLst/>
                          <a:latin typeface="Times New Roman" panose="02020603050405020304" pitchFamily="18" charset="0"/>
                          <a:cs typeface="Times New Roman" panose="02020603050405020304" pitchFamily="18" charset="0"/>
                        </a:rPr>
                        <a:t>5</a:t>
                      </a:r>
                    </a:p>
                  </a:txBody>
                  <a:tcPr marL="9525" marR="9525" marT="9525" marB="0" anchor="ctr">
                    <a:lnT w="12700" cap="flat" cmpd="sng" algn="ctr">
                      <a:solidFill>
                        <a:schemeClr val="bg1">
                          <a:lumMod val="50000"/>
                        </a:schemeClr>
                      </a:solidFill>
                      <a:prstDash val="solid"/>
                      <a:round/>
                      <a:headEnd type="none" w="med" len="med"/>
                      <a:tailEnd type="none" w="med" len="med"/>
                    </a:lnT>
                    <a:noFill/>
                  </a:tcPr>
                </a:tc>
                <a:tc>
                  <a:txBody>
                    <a:bodyPr/>
                    <a:lstStyle/>
                    <a:p>
                      <a:pPr algn="ctr" fontAlgn="b"/>
                      <a:r>
                        <a:rPr lang="es-ES" sz="1200" b="0" i="0" u="none" strike="noStrike" dirty="0">
                          <a:solidFill>
                            <a:schemeClr val="tx1"/>
                          </a:solidFill>
                          <a:effectLst/>
                          <a:latin typeface="Times New Roman" panose="02020603050405020304" pitchFamily="18" charset="0"/>
                          <a:cs typeface="Times New Roman" panose="02020603050405020304" pitchFamily="18" charset="0"/>
                        </a:rPr>
                        <a:t>8,7</a:t>
                      </a:r>
                    </a:p>
                  </a:txBody>
                  <a:tcPr marL="9525" marR="9525" marT="9525" marB="0" anchor="ctr">
                    <a:lnT w="12700" cap="flat" cmpd="sng" algn="ctr">
                      <a:solidFill>
                        <a:schemeClr val="bg1">
                          <a:lumMod val="50000"/>
                        </a:schemeClr>
                      </a:solidFill>
                      <a:prstDash val="solid"/>
                      <a:round/>
                      <a:headEnd type="none" w="med" len="med"/>
                      <a:tailEnd type="none" w="med" len="med"/>
                    </a:lnT>
                    <a:noFill/>
                  </a:tcPr>
                </a:tc>
                <a:extLst>
                  <a:ext uri="{0D108BD9-81ED-4DB2-BD59-A6C34878D82A}">
                    <a16:rowId xmlns:a16="http://schemas.microsoft.com/office/drawing/2014/main" val="10001"/>
                  </a:ext>
                </a:extLst>
              </a:tr>
              <a:tr h="0">
                <a:tc>
                  <a:txBody>
                    <a:bodyPr/>
                    <a:lstStyle/>
                    <a:p>
                      <a:pPr algn="ctr" fontAlgn="b"/>
                      <a:r>
                        <a:rPr lang="es-ES" sz="1200" b="0" i="0" u="none" strike="noStrike" dirty="0">
                          <a:solidFill>
                            <a:schemeClr val="tx1"/>
                          </a:solidFill>
                          <a:effectLst/>
                          <a:latin typeface="Times New Roman" panose="02020603050405020304" pitchFamily="18" charset="0"/>
                          <a:cs typeface="Times New Roman" panose="02020603050405020304" pitchFamily="18" charset="0"/>
                        </a:rPr>
                        <a:t>1</a:t>
                      </a:r>
                    </a:p>
                  </a:txBody>
                  <a:tcPr marL="9525" marR="9525" marT="9525" marB="0" anchor="ctr"/>
                </a:tc>
                <a:tc>
                  <a:txBody>
                    <a:bodyPr/>
                    <a:lstStyle/>
                    <a:p>
                      <a:pPr algn="ctr" fontAlgn="b"/>
                      <a:r>
                        <a:rPr lang="es-ES" sz="1200" b="0" i="0" u="none" strike="noStrike" dirty="0">
                          <a:solidFill>
                            <a:schemeClr val="tx1"/>
                          </a:solidFill>
                          <a:effectLst/>
                          <a:latin typeface="Times New Roman" panose="02020603050405020304" pitchFamily="18" charset="0"/>
                          <a:cs typeface="Times New Roman" panose="02020603050405020304" pitchFamily="18" charset="0"/>
                        </a:rPr>
                        <a:t>5,1</a:t>
                      </a:r>
                    </a:p>
                  </a:txBody>
                  <a:tcPr marL="9525" marR="9525" marT="9525" marB="0" anchor="ctr"/>
                </a:tc>
                <a:extLst>
                  <a:ext uri="{0D108BD9-81ED-4DB2-BD59-A6C34878D82A}">
                    <a16:rowId xmlns:a16="http://schemas.microsoft.com/office/drawing/2014/main" val="10002"/>
                  </a:ext>
                </a:extLst>
              </a:tr>
              <a:tr h="190500">
                <a:tc>
                  <a:txBody>
                    <a:bodyPr/>
                    <a:lstStyle/>
                    <a:p>
                      <a:pPr algn="ctr" fontAlgn="b"/>
                      <a:r>
                        <a:rPr lang="es-ES" sz="1200" b="0" i="0" u="none" strike="noStrike" dirty="0">
                          <a:solidFill>
                            <a:schemeClr val="tx1"/>
                          </a:solidFill>
                          <a:effectLst/>
                          <a:latin typeface="Times New Roman" panose="02020603050405020304" pitchFamily="18" charset="0"/>
                          <a:cs typeface="Times New Roman" panose="02020603050405020304" pitchFamily="18" charset="0"/>
                        </a:rPr>
                        <a:t>2</a:t>
                      </a:r>
                    </a:p>
                  </a:txBody>
                  <a:tcPr marL="9525" marR="9525" marT="9525" marB="0" anchor="ctr"/>
                </a:tc>
                <a:tc>
                  <a:txBody>
                    <a:bodyPr/>
                    <a:lstStyle/>
                    <a:p>
                      <a:pPr algn="ctr" fontAlgn="b"/>
                      <a:r>
                        <a:rPr lang="es-ES" sz="1200" b="0" i="0" u="none" strike="noStrike" dirty="0">
                          <a:solidFill>
                            <a:schemeClr val="tx1"/>
                          </a:solidFill>
                          <a:effectLst/>
                          <a:latin typeface="Times New Roman" panose="02020603050405020304" pitchFamily="18" charset="0"/>
                          <a:cs typeface="Times New Roman" panose="02020603050405020304" pitchFamily="18" charset="0"/>
                        </a:rPr>
                        <a:t>5,9</a:t>
                      </a:r>
                    </a:p>
                  </a:txBody>
                  <a:tcPr marL="9525" marR="9525" marT="9525" marB="0" anchor="ctr"/>
                </a:tc>
                <a:extLst>
                  <a:ext uri="{0D108BD9-81ED-4DB2-BD59-A6C34878D82A}">
                    <a16:rowId xmlns:a16="http://schemas.microsoft.com/office/drawing/2014/main" val="10003"/>
                  </a:ext>
                </a:extLst>
              </a:tr>
              <a:tr h="190500">
                <a:tc>
                  <a:txBody>
                    <a:bodyPr/>
                    <a:lstStyle/>
                    <a:p>
                      <a:pPr algn="ctr" fontAlgn="b"/>
                      <a:r>
                        <a:rPr lang="es-ES" sz="1200" b="0" i="0" u="none" strike="noStrike" dirty="0">
                          <a:solidFill>
                            <a:schemeClr val="tx1"/>
                          </a:solidFill>
                          <a:effectLst/>
                          <a:latin typeface="Times New Roman" panose="02020603050405020304" pitchFamily="18" charset="0"/>
                          <a:cs typeface="Times New Roman" panose="02020603050405020304" pitchFamily="18" charset="0"/>
                        </a:rPr>
                        <a:t>3</a:t>
                      </a:r>
                    </a:p>
                  </a:txBody>
                  <a:tcPr marL="9525" marR="9525" marT="9525" marB="0" anchor="ctr"/>
                </a:tc>
                <a:tc>
                  <a:txBody>
                    <a:bodyPr/>
                    <a:lstStyle/>
                    <a:p>
                      <a:pPr algn="ctr" fontAlgn="b"/>
                      <a:r>
                        <a:rPr lang="es-ES" sz="1200" b="0" i="0" u="none" strike="noStrike" dirty="0">
                          <a:solidFill>
                            <a:schemeClr val="tx1"/>
                          </a:solidFill>
                          <a:effectLst/>
                          <a:latin typeface="Times New Roman" panose="02020603050405020304" pitchFamily="18" charset="0"/>
                          <a:cs typeface="Times New Roman" panose="02020603050405020304" pitchFamily="18" charset="0"/>
                        </a:rPr>
                        <a:t>5,9</a:t>
                      </a:r>
                    </a:p>
                  </a:txBody>
                  <a:tcPr marL="9525" marR="9525" marT="9525" marB="0" anchor="ctr"/>
                </a:tc>
                <a:extLst>
                  <a:ext uri="{0D108BD9-81ED-4DB2-BD59-A6C34878D82A}">
                    <a16:rowId xmlns:a16="http://schemas.microsoft.com/office/drawing/2014/main" val="10004"/>
                  </a:ext>
                </a:extLst>
              </a:tr>
              <a:tr h="190500">
                <a:tc>
                  <a:txBody>
                    <a:bodyPr/>
                    <a:lstStyle/>
                    <a:p>
                      <a:pPr algn="ctr" fontAlgn="b"/>
                      <a:r>
                        <a:rPr lang="es-ES" sz="1200" b="0" i="0" u="none" strike="noStrike" dirty="0">
                          <a:solidFill>
                            <a:schemeClr val="tx1"/>
                          </a:solidFill>
                          <a:effectLst/>
                          <a:latin typeface="Times New Roman" panose="02020603050405020304" pitchFamily="18" charset="0"/>
                          <a:cs typeface="Times New Roman" panose="02020603050405020304" pitchFamily="18" charset="0"/>
                        </a:rPr>
                        <a:t>3</a:t>
                      </a:r>
                    </a:p>
                  </a:txBody>
                  <a:tcPr marL="9525" marR="9525" marT="9525" marB="0" anchor="ctr"/>
                </a:tc>
                <a:tc>
                  <a:txBody>
                    <a:bodyPr/>
                    <a:lstStyle/>
                    <a:p>
                      <a:pPr algn="ctr" fontAlgn="b"/>
                      <a:r>
                        <a:rPr lang="es-ES" sz="1200" b="0" i="0" u="none" strike="noStrike" dirty="0">
                          <a:solidFill>
                            <a:schemeClr val="tx1"/>
                          </a:solidFill>
                          <a:effectLst/>
                          <a:latin typeface="Times New Roman" panose="02020603050405020304" pitchFamily="18" charset="0"/>
                          <a:cs typeface="Times New Roman" panose="02020603050405020304" pitchFamily="18" charset="0"/>
                        </a:rPr>
                        <a:t>6,6</a:t>
                      </a:r>
                    </a:p>
                  </a:txBody>
                  <a:tcPr marL="9525" marR="9525" marT="9525" marB="0" anchor="ctr"/>
                </a:tc>
                <a:extLst>
                  <a:ext uri="{0D108BD9-81ED-4DB2-BD59-A6C34878D82A}">
                    <a16:rowId xmlns:a16="http://schemas.microsoft.com/office/drawing/2014/main" val="10005"/>
                  </a:ext>
                </a:extLst>
              </a:tr>
              <a:tr h="190500">
                <a:tc>
                  <a:txBody>
                    <a:bodyPr/>
                    <a:lstStyle/>
                    <a:p>
                      <a:pPr algn="ctr" fontAlgn="b"/>
                      <a:r>
                        <a:rPr lang="es-ES" sz="1200" b="0" i="0" u="none" strike="noStrike" dirty="0">
                          <a:solidFill>
                            <a:schemeClr val="tx1"/>
                          </a:solidFill>
                          <a:effectLst/>
                          <a:latin typeface="Times New Roman" panose="02020603050405020304" pitchFamily="18" charset="0"/>
                          <a:cs typeface="Times New Roman" panose="02020603050405020304" pitchFamily="18" charset="0"/>
                        </a:rPr>
                        <a:t>4</a:t>
                      </a:r>
                    </a:p>
                  </a:txBody>
                  <a:tcPr marL="9525" marR="9525" marT="9525" marB="0" anchor="ctr">
                    <a:solidFill>
                      <a:schemeClr val="accent6">
                        <a:lumMod val="40000"/>
                        <a:lumOff val="60000"/>
                      </a:schemeClr>
                    </a:solidFill>
                  </a:tcPr>
                </a:tc>
                <a:tc>
                  <a:txBody>
                    <a:bodyPr/>
                    <a:lstStyle/>
                    <a:p>
                      <a:pPr algn="ctr" fontAlgn="b"/>
                      <a:r>
                        <a:rPr lang="es-ES" sz="1200" b="0" i="0" u="none" strike="noStrike" dirty="0">
                          <a:solidFill>
                            <a:schemeClr val="tx1"/>
                          </a:solidFill>
                          <a:effectLst/>
                          <a:latin typeface="Times New Roman" panose="02020603050405020304" pitchFamily="18" charset="0"/>
                          <a:cs typeface="Times New Roman" panose="02020603050405020304" pitchFamily="18" charset="0"/>
                        </a:rPr>
                        <a:t>8,7</a:t>
                      </a:r>
                    </a:p>
                  </a:txBody>
                  <a:tcPr marL="9525" marR="9525" marT="9525" marB="0" anchor="ctr">
                    <a:solidFill>
                      <a:schemeClr val="accent6">
                        <a:lumMod val="40000"/>
                        <a:lumOff val="60000"/>
                      </a:schemeClr>
                    </a:solidFill>
                  </a:tcPr>
                </a:tc>
                <a:extLst>
                  <a:ext uri="{0D108BD9-81ED-4DB2-BD59-A6C34878D82A}">
                    <a16:rowId xmlns:a16="http://schemas.microsoft.com/office/drawing/2014/main" val="10007"/>
                  </a:ext>
                </a:extLst>
              </a:tr>
              <a:tr h="190500">
                <a:tc>
                  <a:txBody>
                    <a:bodyPr/>
                    <a:lstStyle/>
                    <a:p>
                      <a:pPr algn="ctr" fontAlgn="b"/>
                      <a:r>
                        <a:rPr lang="es-ES" sz="1200" b="0" i="0" u="none" strike="noStrike" dirty="0">
                          <a:solidFill>
                            <a:schemeClr val="tx1"/>
                          </a:solidFill>
                          <a:effectLst/>
                          <a:latin typeface="Times New Roman" panose="02020603050405020304" pitchFamily="18" charset="0"/>
                          <a:cs typeface="Times New Roman" panose="02020603050405020304" pitchFamily="18" charset="0"/>
                        </a:rPr>
                        <a:t>4</a:t>
                      </a:r>
                    </a:p>
                  </a:txBody>
                  <a:tcPr marL="9525" marR="9525" marT="9525" marB="0" anchor="ctr">
                    <a:solidFill>
                      <a:schemeClr val="accent6">
                        <a:lumMod val="40000"/>
                        <a:lumOff val="60000"/>
                      </a:schemeClr>
                    </a:solidFill>
                  </a:tcPr>
                </a:tc>
                <a:tc>
                  <a:txBody>
                    <a:bodyPr/>
                    <a:lstStyle/>
                    <a:p>
                      <a:pPr algn="ctr" fontAlgn="b"/>
                      <a:r>
                        <a:rPr lang="es-ES" sz="1200" b="0" i="0" u="none" strike="noStrike" dirty="0">
                          <a:solidFill>
                            <a:schemeClr val="tx1"/>
                          </a:solidFill>
                          <a:effectLst/>
                          <a:latin typeface="Times New Roman" panose="02020603050405020304" pitchFamily="18" charset="0"/>
                          <a:cs typeface="Times New Roman" panose="02020603050405020304" pitchFamily="18" charset="0"/>
                        </a:rPr>
                        <a:t>7,0</a:t>
                      </a:r>
                    </a:p>
                  </a:txBody>
                  <a:tcPr marL="9525" marR="9525" marT="9525" marB="0" anchor="ctr">
                    <a:solidFill>
                      <a:schemeClr val="accent6">
                        <a:lumMod val="40000"/>
                        <a:lumOff val="60000"/>
                      </a:schemeClr>
                    </a:solidFill>
                  </a:tcPr>
                </a:tc>
                <a:extLst>
                  <a:ext uri="{0D108BD9-81ED-4DB2-BD59-A6C34878D82A}">
                    <a16:rowId xmlns:a16="http://schemas.microsoft.com/office/drawing/2014/main" val="10008"/>
                  </a:ext>
                </a:extLst>
              </a:tr>
              <a:tr h="190500">
                <a:tc>
                  <a:txBody>
                    <a:bodyPr/>
                    <a:lstStyle/>
                    <a:p>
                      <a:pPr algn="ctr" fontAlgn="b"/>
                      <a:r>
                        <a:rPr lang="es-ES" sz="1200" b="0" i="0" u="none" strike="noStrike" dirty="0">
                          <a:solidFill>
                            <a:schemeClr val="tx1"/>
                          </a:solidFill>
                          <a:effectLst/>
                          <a:latin typeface="Times New Roman" panose="02020603050405020304" pitchFamily="18" charset="0"/>
                          <a:cs typeface="Times New Roman" panose="02020603050405020304" pitchFamily="18" charset="0"/>
                        </a:rPr>
                        <a:t>4</a:t>
                      </a:r>
                    </a:p>
                  </a:txBody>
                  <a:tcPr marL="9525" marR="9525" marT="9525" marB="0" anchor="ctr"/>
                </a:tc>
                <a:tc>
                  <a:txBody>
                    <a:bodyPr/>
                    <a:lstStyle/>
                    <a:p>
                      <a:pPr algn="ctr" fontAlgn="b"/>
                      <a:r>
                        <a:rPr lang="es-ES" sz="1200" b="0" i="0" u="none" strike="noStrike" dirty="0">
                          <a:solidFill>
                            <a:schemeClr val="tx1"/>
                          </a:solidFill>
                          <a:effectLst/>
                          <a:latin typeface="Times New Roman" panose="02020603050405020304" pitchFamily="18" charset="0"/>
                          <a:cs typeface="Times New Roman" panose="02020603050405020304" pitchFamily="18" charset="0"/>
                        </a:rPr>
                        <a:t>8,4</a:t>
                      </a:r>
                    </a:p>
                  </a:txBody>
                  <a:tcPr marL="9525" marR="9525" marT="9525" marB="0" anchor="ctr"/>
                </a:tc>
                <a:extLst>
                  <a:ext uri="{0D108BD9-81ED-4DB2-BD59-A6C34878D82A}">
                    <a16:rowId xmlns:a16="http://schemas.microsoft.com/office/drawing/2014/main" val="10009"/>
                  </a:ext>
                </a:extLst>
              </a:tr>
              <a:tr h="190500">
                <a:tc>
                  <a:txBody>
                    <a:bodyPr/>
                    <a:lstStyle/>
                    <a:p>
                      <a:pPr algn="ctr" fontAlgn="b"/>
                      <a:r>
                        <a:rPr lang="es-ES" sz="1200" b="0" i="0" u="none" strike="noStrike" dirty="0">
                          <a:solidFill>
                            <a:schemeClr val="tx1"/>
                          </a:solidFill>
                          <a:effectLst/>
                          <a:latin typeface="Times New Roman" panose="02020603050405020304" pitchFamily="18" charset="0"/>
                          <a:cs typeface="Times New Roman" panose="02020603050405020304" pitchFamily="18" charset="0"/>
                        </a:rPr>
                        <a:t>0</a:t>
                      </a:r>
                    </a:p>
                  </a:txBody>
                  <a:tcPr marL="9525" marR="9525" marT="9525" marB="0" anchor="ctr"/>
                </a:tc>
                <a:tc>
                  <a:txBody>
                    <a:bodyPr/>
                    <a:lstStyle/>
                    <a:p>
                      <a:pPr algn="ctr" fontAlgn="b"/>
                      <a:r>
                        <a:rPr lang="es-ES" sz="1200" b="0" i="0" u="none" strike="noStrike" dirty="0">
                          <a:solidFill>
                            <a:schemeClr val="tx1"/>
                          </a:solidFill>
                          <a:effectLst/>
                          <a:latin typeface="Times New Roman" panose="02020603050405020304" pitchFamily="18" charset="0"/>
                          <a:cs typeface="Times New Roman" panose="02020603050405020304" pitchFamily="18" charset="0"/>
                        </a:rPr>
                        <a:t>4,9</a:t>
                      </a:r>
                    </a:p>
                  </a:txBody>
                  <a:tcPr marL="9525" marR="9525" marT="9525" marB="0" anchor="ctr"/>
                </a:tc>
                <a:extLst>
                  <a:ext uri="{0D108BD9-81ED-4DB2-BD59-A6C34878D82A}">
                    <a16:rowId xmlns:a16="http://schemas.microsoft.com/office/drawing/2014/main" val="10010"/>
                  </a:ext>
                </a:extLst>
              </a:tr>
              <a:tr h="190500">
                <a:tc>
                  <a:txBody>
                    <a:bodyPr/>
                    <a:lstStyle/>
                    <a:p>
                      <a:pPr algn="ctr" fontAlgn="b"/>
                      <a:r>
                        <a:rPr lang="es-ES" sz="1200" b="0" i="0" u="none" strike="noStrike" dirty="0">
                          <a:solidFill>
                            <a:schemeClr val="tx1"/>
                          </a:solidFill>
                          <a:effectLst/>
                          <a:latin typeface="Times New Roman" panose="02020603050405020304" pitchFamily="18" charset="0"/>
                          <a:cs typeface="Times New Roman" panose="02020603050405020304" pitchFamily="18" charset="0"/>
                        </a:rPr>
                        <a:t>2</a:t>
                      </a:r>
                    </a:p>
                  </a:txBody>
                  <a:tcPr marL="9525" marR="9525" marT="9525" marB="0" anchor="ctr"/>
                </a:tc>
                <a:tc>
                  <a:txBody>
                    <a:bodyPr/>
                    <a:lstStyle/>
                    <a:p>
                      <a:pPr algn="ctr" fontAlgn="b"/>
                      <a:r>
                        <a:rPr lang="es-ES" sz="1200" b="0" i="0" u="none" strike="noStrike" dirty="0">
                          <a:solidFill>
                            <a:schemeClr val="tx1"/>
                          </a:solidFill>
                          <a:effectLst/>
                          <a:latin typeface="Times New Roman" panose="02020603050405020304" pitchFamily="18" charset="0"/>
                          <a:cs typeface="Times New Roman" panose="02020603050405020304" pitchFamily="18" charset="0"/>
                        </a:rPr>
                        <a:t>6,6</a:t>
                      </a:r>
                    </a:p>
                  </a:txBody>
                  <a:tcPr marL="9525" marR="9525" marT="9525" marB="0" anchor="ctr"/>
                </a:tc>
                <a:extLst>
                  <a:ext uri="{0D108BD9-81ED-4DB2-BD59-A6C34878D82A}">
                    <a16:rowId xmlns:a16="http://schemas.microsoft.com/office/drawing/2014/main" val="10012"/>
                  </a:ext>
                </a:extLst>
              </a:tr>
              <a:tr h="190500">
                <a:tc>
                  <a:txBody>
                    <a:bodyPr/>
                    <a:lstStyle/>
                    <a:p>
                      <a:pPr algn="ctr" fontAlgn="b"/>
                      <a:r>
                        <a:rPr lang="es-ES" sz="1200" b="0" i="0" u="none" strike="noStrike" dirty="0">
                          <a:solidFill>
                            <a:schemeClr val="tx1"/>
                          </a:solidFill>
                          <a:effectLst/>
                          <a:latin typeface="Times New Roman" panose="02020603050405020304" pitchFamily="18" charset="0"/>
                          <a:cs typeface="Times New Roman" panose="02020603050405020304" pitchFamily="18" charset="0"/>
                        </a:rPr>
                        <a:t>1</a:t>
                      </a:r>
                    </a:p>
                  </a:txBody>
                  <a:tcPr marL="9525" marR="9525" marT="9525" marB="0" anchor="ctr"/>
                </a:tc>
                <a:tc>
                  <a:txBody>
                    <a:bodyPr/>
                    <a:lstStyle/>
                    <a:p>
                      <a:pPr algn="ctr" fontAlgn="b"/>
                      <a:r>
                        <a:rPr lang="es-ES" sz="1200" b="0" i="0" u="none" strike="noStrike" dirty="0">
                          <a:solidFill>
                            <a:schemeClr val="tx1"/>
                          </a:solidFill>
                          <a:effectLst/>
                          <a:latin typeface="Times New Roman" panose="02020603050405020304" pitchFamily="18" charset="0"/>
                          <a:cs typeface="Times New Roman" panose="02020603050405020304" pitchFamily="18" charset="0"/>
                        </a:rPr>
                        <a:t>5,8</a:t>
                      </a:r>
                    </a:p>
                  </a:txBody>
                  <a:tcPr marL="9525" marR="9525" marT="9525" marB="0" anchor="ctr"/>
                </a:tc>
                <a:extLst>
                  <a:ext uri="{0D108BD9-81ED-4DB2-BD59-A6C34878D82A}">
                    <a16:rowId xmlns:a16="http://schemas.microsoft.com/office/drawing/2014/main" val="10013"/>
                  </a:ext>
                </a:extLst>
              </a:tr>
              <a:tr h="190500">
                <a:tc>
                  <a:txBody>
                    <a:bodyPr/>
                    <a:lstStyle/>
                    <a:p>
                      <a:pPr algn="ctr" fontAlgn="b"/>
                      <a:r>
                        <a:rPr lang="es-ES" sz="1200" b="0" i="0" u="none" strike="noStrike" dirty="0">
                          <a:solidFill>
                            <a:schemeClr val="tx1"/>
                          </a:solidFill>
                          <a:effectLst/>
                          <a:latin typeface="Times New Roman" panose="02020603050405020304" pitchFamily="18" charset="0"/>
                          <a:cs typeface="Times New Roman" panose="02020603050405020304" pitchFamily="18" charset="0"/>
                        </a:rPr>
                        <a:t>1</a:t>
                      </a:r>
                    </a:p>
                  </a:txBody>
                  <a:tcPr marL="9525" marR="9525" marT="9525" marB="0" anchor="ctr">
                    <a:solidFill>
                      <a:schemeClr val="accent2">
                        <a:lumMod val="40000"/>
                        <a:lumOff val="60000"/>
                      </a:schemeClr>
                    </a:solidFill>
                  </a:tcPr>
                </a:tc>
                <a:tc>
                  <a:txBody>
                    <a:bodyPr/>
                    <a:lstStyle/>
                    <a:p>
                      <a:pPr algn="ctr" fontAlgn="b"/>
                      <a:r>
                        <a:rPr lang="es-ES" sz="1200" b="0" i="0" u="none" strike="noStrike" dirty="0">
                          <a:solidFill>
                            <a:schemeClr val="tx1"/>
                          </a:solidFill>
                          <a:effectLst/>
                          <a:latin typeface="Times New Roman" panose="02020603050405020304" pitchFamily="18" charset="0"/>
                          <a:cs typeface="Times New Roman" panose="02020603050405020304" pitchFamily="18" charset="0"/>
                        </a:rPr>
                        <a:t>4,1</a:t>
                      </a:r>
                    </a:p>
                  </a:txBody>
                  <a:tcPr marL="9525" marR="9525" marT="9525" marB="0" anchor="ctr">
                    <a:solidFill>
                      <a:schemeClr val="accent2">
                        <a:lumMod val="40000"/>
                        <a:lumOff val="60000"/>
                      </a:schemeClr>
                    </a:solidFill>
                  </a:tcPr>
                </a:tc>
                <a:extLst>
                  <a:ext uri="{0D108BD9-81ED-4DB2-BD59-A6C34878D82A}">
                    <a16:rowId xmlns:a16="http://schemas.microsoft.com/office/drawing/2014/main" val="10015"/>
                  </a:ext>
                </a:extLst>
              </a:tr>
              <a:tr h="190500">
                <a:tc>
                  <a:txBody>
                    <a:bodyPr/>
                    <a:lstStyle/>
                    <a:p>
                      <a:pPr algn="ctr" fontAlgn="b"/>
                      <a:r>
                        <a:rPr lang="es-ES" sz="1200" b="0" i="0" u="none" strike="noStrike" dirty="0">
                          <a:solidFill>
                            <a:schemeClr val="tx1"/>
                          </a:solidFill>
                          <a:effectLst/>
                          <a:latin typeface="Times New Roman" panose="02020603050405020304" pitchFamily="18" charset="0"/>
                          <a:cs typeface="Times New Roman" panose="02020603050405020304" pitchFamily="18" charset="0"/>
                        </a:rPr>
                        <a:t>4</a:t>
                      </a:r>
                    </a:p>
                  </a:txBody>
                  <a:tcPr marL="9525" marR="9525" marT="9525" marB="0" anchor="ctr"/>
                </a:tc>
                <a:tc>
                  <a:txBody>
                    <a:bodyPr/>
                    <a:lstStyle/>
                    <a:p>
                      <a:pPr algn="ctr" fontAlgn="b"/>
                      <a:r>
                        <a:rPr lang="es-ES" sz="1200" b="0" i="0" u="none" strike="noStrike" dirty="0">
                          <a:solidFill>
                            <a:schemeClr val="tx1"/>
                          </a:solidFill>
                          <a:effectLst/>
                          <a:latin typeface="Times New Roman" panose="02020603050405020304" pitchFamily="18" charset="0"/>
                          <a:cs typeface="Times New Roman" panose="02020603050405020304" pitchFamily="18" charset="0"/>
                        </a:rPr>
                        <a:t>6,7</a:t>
                      </a:r>
                    </a:p>
                  </a:txBody>
                  <a:tcPr marL="9525" marR="9525" marT="9525" marB="0" anchor="ctr"/>
                </a:tc>
                <a:extLst>
                  <a:ext uri="{0D108BD9-81ED-4DB2-BD59-A6C34878D82A}">
                    <a16:rowId xmlns:a16="http://schemas.microsoft.com/office/drawing/2014/main" val="10016"/>
                  </a:ext>
                </a:extLst>
              </a:tr>
              <a:tr h="190500">
                <a:tc>
                  <a:txBody>
                    <a:bodyPr/>
                    <a:lstStyle/>
                    <a:p>
                      <a:pPr algn="ctr" fontAlgn="b"/>
                      <a:r>
                        <a:rPr lang="es-ES" sz="1200" b="0" i="0" u="none" strike="noStrike">
                          <a:solidFill>
                            <a:schemeClr val="tx1"/>
                          </a:solidFill>
                          <a:effectLst/>
                          <a:latin typeface="Times New Roman" panose="02020603050405020304" pitchFamily="18" charset="0"/>
                          <a:cs typeface="Times New Roman" panose="02020603050405020304" pitchFamily="18" charset="0"/>
                        </a:rPr>
                        <a:t>6</a:t>
                      </a:r>
                    </a:p>
                  </a:txBody>
                  <a:tcPr marL="9525" marR="9525" marT="9525" marB="0" anchor="ctr">
                    <a:lnB w="12700" cap="flat" cmpd="sng" algn="ctr">
                      <a:solidFill>
                        <a:schemeClr val="bg1">
                          <a:lumMod val="50000"/>
                        </a:schemeClr>
                      </a:solidFill>
                      <a:prstDash val="solid"/>
                      <a:round/>
                      <a:headEnd type="none" w="med" len="med"/>
                      <a:tailEnd type="none" w="med" len="med"/>
                    </a:lnB>
                  </a:tcPr>
                </a:tc>
                <a:tc>
                  <a:txBody>
                    <a:bodyPr/>
                    <a:lstStyle/>
                    <a:p>
                      <a:pPr algn="ctr" fontAlgn="b"/>
                      <a:r>
                        <a:rPr lang="es-ES" sz="1200" b="0" i="0" u="none" strike="noStrike" dirty="0">
                          <a:solidFill>
                            <a:schemeClr val="tx1"/>
                          </a:solidFill>
                          <a:effectLst/>
                          <a:latin typeface="Times New Roman" panose="02020603050405020304" pitchFamily="18" charset="0"/>
                          <a:cs typeface="Times New Roman" panose="02020603050405020304" pitchFamily="18" charset="0"/>
                        </a:rPr>
                        <a:t>10,0</a:t>
                      </a:r>
                    </a:p>
                  </a:txBody>
                  <a:tcPr marL="9525" marR="9525" marT="9525" marB="0" anchor="ctr">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18"/>
                  </a:ext>
                </a:extLst>
              </a:tr>
            </a:tbl>
          </a:graphicData>
        </a:graphic>
      </p:graphicFrame>
      <p:sp>
        <p:nvSpPr>
          <p:cNvPr id="8" name="Cerrar llave 7">
            <a:extLst>
              <a:ext uri="{FF2B5EF4-FFF2-40B4-BE49-F238E27FC236}">
                <a16:creationId xmlns:a16="http://schemas.microsoft.com/office/drawing/2014/main" id="{B7618107-5148-08BC-1E0A-B40BA04BF47C}"/>
              </a:ext>
            </a:extLst>
          </p:cNvPr>
          <p:cNvSpPr/>
          <p:nvPr/>
        </p:nvSpPr>
        <p:spPr>
          <a:xfrm>
            <a:off x="2240051" y="2878668"/>
            <a:ext cx="232108" cy="2226750"/>
          </a:xfrm>
          <a:prstGeom prst="rightBrace">
            <a:avLst>
              <a:gd name="adj1" fmla="val 24103"/>
              <a:gd name="adj2" fmla="val 3603"/>
            </a:avLst>
          </a:prstGeom>
          <a:ln w="19050">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_tradnl"/>
          </a:p>
        </p:txBody>
      </p:sp>
      <p:sp>
        <p:nvSpPr>
          <p:cNvPr id="10" name="Cerrar llave 9">
            <a:extLst>
              <a:ext uri="{FF2B5EF4-FFF2-40B4-BE49-F238E27FC236}">
                <a16:creationId xmlns:a16="http://schemas.microsoft.com/office/drawing/2014/main" id="{7FA09390-CDE2-8EC1-1E9D-817A1757A178}"/>
              </a:ext>
            </a:extLst>
          </p:cNvPr>
          <p:cNvSpPr/>
          <p:nvPr/>
        </p:nvSpPr>
        <p:spPr>
          <a:xfrm>
            <a:off x="3874009" y="5032376"/>
            <a:ext cx="221139" cy="479442"/>
          </a:xfrm>
          <a:prstGeom prst="rightBrace">
            <a:avLst>
              <a:gd name="adj1" fmla="val 24103"/>
              <a:gd name="adj2" fmla="val 18036"/>
            </a:avLst>
          </a:prstGeom>
          <a:ln w="19050">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_tradnl"/>
          </a:p>
        </p:txBody>
      </p:sp>
      <p:sp>
        <p:nvSpPr>
          <p:cNvPr id="11" name="Cerrar llave 10">
            <a:extLst>
              <a:ext uri="{FF2B5EF4-FFF2-40B4-BE49-F238E27FC236}">
                <a16:creationId xmlns:a16="http://schemas.microsoft.com/office/drawing/2014/main" id="{64110461-890C-7E77-8B81-E27384105CF3}"/>
              </a:ext>
            </a:extLst>
          </p:cNvPr>
          <p:cNvSpPr/>
          <p:nvPr/>
        </p:nvSpPr>
        <p:spPr>
          <a:xfrm>
            <a:off x="5507969" y="3874794"/>
            <a:ext cx="221139" cy="267622"/>
          </a:xfrm>
          <a:prstGeom prst="rightBrace">
            <a:avLst>
              <a:gd name="adj1" fmla="val 24103"/>
              <a:gd name="adj2" fmla="val 47847"/>
            </a:avLst>
          </a:prstGeom>
          <a:ln w="19050">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_tradnl"/>
          </a:p>
        </p:txBody>
      </p:sp>
      <p:pic>
        <p:nvPicPr>
          <p:cNvPr id="12" name="Imagen 11">
            <a:extLst>
              <a:ext uri="{FF2B5EF4-FFF2-40B4-BE49-F238E27FC236}">
                <a16:creationId xmlns:a16="http://schemas.microsoft.com/office/drawing/2014/main" id="{4917A48C-4EEB-AFED-3EE3-D2415635AFF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6456303" y="4060285"/>
            <a:ext cx="4629369" cy="2488802"/>
          </a:xfrm>
          <a:prstGeom prst="rect">
            <a:avLst/>
          </a:prstGeom>
        </p:spPr>
      </p:pic>
      <p:grpSp>
        <p:nvGrpSpPr>
          <p:cNvPr id="13" name="Grupo 12">
            <a:extLst>
              <a:ext uri="{FF2B5EF4-FFF2-40B4-BE49-F238E27FC236}">
                <a16:creationId xmlns:a16="http://schemas.microsoft.com/office/drawing/2014/main" id="{E25066A2-300B-F62D-300F-C8458A50F9E0}"/>
              </a:ext>
            </a:extLst>
          </p:cNvPr>
          <p:cNvGrpSpPr/>
          <p:nvPr/>
        </p:nvGrpSpPr>
        <p:grpSpPr>
          <a:xfrm>
            <a:off x="6018153" y="321103"/>
            <a:ext cx="5156897" cy="3652408"/>
            <a:chOff x="6018153" y="321103"/>
            <a:chExt cx="5156897" cy="3652408"/>
          </a:xfrm>
        </p:grpSpPr>
        <p:pic>
          <p:nvPicPr>
            <p:cNvPr id="14" name="Imagen 13">
              <a:extLst>
                <a:ext uri="{FF2B5EF4-FFF2-40B4-BE49-F238E27FC236}">
                  <a16:creationId xmlns:a16="http://schemas.microsoft.com/office/drawing/2014/main" id="{F65F00D4-BB44-21A8-4BF1-131E7515985E}"/>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018153" y="321103"/>
              <a:ext cx="5156897" cy="3652408"/>
            </a:xfrm>
            <a:prstGeom prst="rect">
              <a:avLst/>
            </a:prstGeom>
          </p:spPr>
        </p:pic>
        <p:sp>
          <p:nvSpPr>
            <p:cNvPr id="15" name="Rectángulo redondeado 14">
              <a:extLst>
                <a:ext uri="{FF2B5EF4-FFF2-40B4-BE49-F238E27FC236}">
                  <a16:creationId xmlns:a16="http://schemas.microsoft.com/office/drawing/2014/main" id="{D5F525EA-E377-9D38-4ADF-18A93621593A}"/>
                </a:ext>
              </a:extLst>
            </p:cNvPr>
            <p:cNvSpPr/>
            <p:nvPr/>
          </p:nvSpPr>
          <p:spPr>
            <a:xfrm>
              <a:off x="10021636" y="1090851"/>
              <a:ext cx="108000" cy="264837"/>
            </a:xfrm>
            <a:prstGeom prst="roundRect">
              <a:avLst/>
            </a:prstGeom>
            <a:noFill/>
            <a:ln w="1905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6" name="Rectángulo redondeado 15">
              <a:extLst>
                <a:ext uri="{FF2B5EF4-FFF2-40B4-BE49-F238E27FC236}">
                  <a16:creationId xmlns:a16="http://schemas.microsoft.com/office/drawing/2014/main" id="{5B6079BF-7B13-B631-A0C8-C7B88460B531}"/>
                </a:ext>
              </a:extLst>
            </p:cNvPr>
            <p:cNvSpPr/>
            <p:nvPr/>
          </p:nvSpPr>
          <p:spPr>
            <a:xfrm>
              <a:off x="7258534" y="3231541"/>
              <a:ext cx="108000" cy="264837"/>
            </a:xfrm>
            <a:prstGeom prst="roundRect">
              <a:avLst/>
            </a:prstGeom>
            <a:noFill/>
            <a:ln w="1905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7" name="Rectángulo redondeado 16">
              <a:extLst>
                <a:ext uri="{FF2B5EF4-FFF2-40B4-BE49-F238E27FC236}">
                  <a16:creationId xmlns:a16="http://schemas.microsoft.com/office/drawing/2014/main" id="{8DF867FA-9CF2-45F1-AE21-554909293CBE}"/>
                </a:ext>
              </a:extLst>
            </p:cNvPr>
            <p:cNvSpPr/>
            <p:nvPr/>
          </p:nvSpPr>
          <p:spPr>
            <a:xfrm>
              <a:off x="9336458" y="1169801"/>
              <a:ext cx="108000" cy="264837"/>
            </a:xfrm>
            <a:prstGeom prst="roundRect">
              <a:avLst/>
            </a:prstGeom>
            <a:noFill/>
            <a:ln w="1905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8" name="Rectángulo redondeado 17">
              <a:extLst>
                <a:ext uri="{FF2B5EF4-FFF2-40B4-BE49-F238E27FC236}">
                  <a16:creationId xmlns:a16="http://schemas.microsoft.com/office/drawing/2014/main" id="{0ADEB354-6E57-7152-6B1B-D59F47D5642A}"/>
                </a:ext>
              </a:extLst>
            </p:cNvPr>
            <p:cNvSpPr/>
            <p:nvPr/>
          </p:nvSpPr>
          <p:spPr>
            <a:xfrm>
              <a:off x="9248173" y="1004077"/>
              <a:ext cx="1088019" cy="540000"/>
            </a:xfrm>
            <a:prstGeom prst="roundRect">
              <a:avLst/>
            </a:prstGeom>
            <a:noFill/>
            <a:ln w="1905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9" name="Rectángulo redondeado 18">
              <a:extLst>
                <a:ext uri="{FF2B5EF4-FFF2-40B4-BE49-F238E27FC236}">
                  <a16:creationId xmlns:a16="http://schemas.microsoft.com/office/drawing/2014/main" id="{BB2161AA-960E-87AF-C447-8852018B9F73}"/>
                </a:ext>
              </a:extLst>
            </p:cNvPr>
            <p:cNvSpPr/>
            <p:nvPr/>
          </p:nvSpPr>
          <p:spPr>
            <a:xfrm>
              <a:off x="9112501" y="425110"/>
              <a:ext cx="1944000" cy="1224000"/>
            </a:xfrm>
            <a:prstGeom prst="roundRect">
              <a:avLst>
                <a:gd name="adj" fmla="val 12120"/>
              </a:avLst>
            </a:prstGeom>
            <a:noFill/>
            <a:ln w="1905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1" name="Rectángulo redondeado 20">
              <a:extLst>
                <a:ext uri="{FF2B5EF4-FFF2-40B4-BE49-F238E27FC236}">
                  <a16:creationId xmlns:a16="http://schemas.microsoft.com/office/drawing/2014/main" id="{42368857-1047-204A-CCDC-F33FC94147DF}"/>
                </a:ext>
              </a:extLst>
            </p:cNvPr>
            <p:cNvSpPr/>
            <p:nvPr/>
          </p:nvSpPr>
          <p:spPr>
            <a:xfrm>
              <a:off x="7189126" y="2374177"/>
              <a:ext cx="345994" cy="675913"/>
            </a:xfrm>
            <a:prstGeom prst="roundRect">
              <a:avLst/>
            </a:prstGeom>
            <a:noFill/>
            <a:ln w="1905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2" name="Rectángulo redondeado 21">
              <a:extLst>
                <a:ext uri="{FF2B5EF4-FFF2-40B4-BE49-F238E27FC236}">
                  <a16:creationId xmlns:a16="http://schemas.microsoft.com/office/drawing/2014/main" id="{F2B83151-E1B3-5007-D570-571655141F46}"/>
                </a:ext>
              </a:extLst>
            </p:cNvPr>
            <p:cNvSpPr/>
            <p:nvPr/>
          </p:nvSpPr>
          <p:spPr>
            <a:xfrm>
              <a:off x="6526661" y="2322349"/>
              <a:ext cx="1088019" cy="827141"/>
            </a:xfrm>
            <a:prstGeom prst="roundRect">
              <a:avLst/>
            </a:prstGeom>
            <a:noFill/>
            <a:ln w="1905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3" name="Rectángulo redondeado 22">
              <a:extLst>
                <a:ext uri="{FF2B5EF4-FFF2-40B4-BE49-F238E27FC236}">
                  <a16:creationId xmlns:a16="http://schemas.microsoft.com/office/drawing/2014/main" id="{0994C43C-988E-E6EE-C528-8A6E92876C92}"/>
                </a:ext>
              </a:extLst>
            </p:cNvPr>
            <p:cNvSpPr/>
            <p:nvPr/>
          </p:nvSpPr>
          <p:spPr>
            <a:xfrm>
              <a:off x="6466041" y="2267577"/>
              <a:ext cx="1224000" cy="1260000"/>
            </a:xfrm>
            <a:prstGeom prst="roundRect">
              <a:avLst>
                <a:gd name="adj" fmla="val 10356"/>
              </a:avLst>
            </a:prstGeom>
            <a:noFill/>
            <a:ln w="1905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4" name="Rectángulo redondeado 23">
              <a:extLst>
                <a:ext uri="{FF2B5EF4-FFF2-40B4-BE49-F238E27FC236}">
                  <a16:creationId xmlns:a16="http://schemas.microsoft.com/office/drawing/2014/main" id="{1AF9C8E0-C02B-5E48-411F-894D8902E3F1}"/>
                </a:ext>
              </a:extLst>
            </p:cNvPr>
            <p:cNvSpPr/>
            <p:nvPr/>
          </p:nvSpPr>
          <p:spPr>
            <a:xfrm>
              <a:off x="7931834" y="1982567"/>
              <a:ext cx="345994" cy="675913"/>
            </a:xfrm>
            <a:prstGeom prst="roundRect">
              <a:avLst/>
            </a:prstGeom>
            <a:noFill/>
            <a:ln w="1905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5" name="Rectángulo redondeado 24">
              <a:extLst>
                <a:ext uri="{FF2B5EF4-FFF2-40B4-BE49-F238E27FC236}">
                  <a16:creationId xmlns:a16="http://schemas.microsoft.com/office/drawing/2014/main" id="{A0539D04-B110-914C-8E68-17BD1108709E}"/>
                </a:ext>
              </a:extLst>
            </p:cNvPr>
            <p:cNvSpPr/>
            <p:nvPr/>
          </p:nvSpPr>
          <p:spPr>
            <a:xfrm>
              <a:off x="9336458" y="1967320"/>
              <a:ext cx="108000" cy="108000"/>
            </a:xfrm>
            <a:prstGeom prst="roundRect">
              <a:avLst/>
            </a:prstGeom>
            <a:noFill/>
            <a:ln w="1905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6" name="Rectángulo redondeado 25">
              <a:extLst>
                <a:ext uri="{FF2B5EF4-FFF2-40B4-BE49-F238E27FC236}">
                  <a16:creationId xmlns:a16="http://schemas.microsoft.com/office/drawing/2014/main" id="{AEA68D39-12A6-56E9-9C81-D9AAC1AE7F71}"/>
                </a:ext>
              </a:extLst>
            </p:cNvPr>
            <p:cNvSpPr/>
            <p:nvPr/>
          </p:nvSpPr>
          <p:spPr>
            <a:xfrm>
              <a:off x="9304431" y="1822861"/>
              <a:ext cx="324000" cy="432000"/>
            </a:xfrm>
            <a:prstGeom prst="roundRect">
              <a:avLst/>
            </a:prstGeom>
            <a:noFill/>
            <a:ln w="1905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7" name="Rectángulo redondeado 26">
              <a:extLst>
                <a:ext uri="{FF2B5EF4-FFF2-40B4-BE49-F238E27FC236}">
                  <a16:creationId xmlns:a16="http://schemas.microsoft.com/office/drawing/2014/main" id="{DB720EF6-C56D-AFE4-F700-44474EF6E2B1}"/>
                </a:ext>
              </a:extLst>
            </p:cNvPr>
            <p:cNvSpPr/>
            <p:nvPr/>
          </p:nvSpPr>
          <p:spPr>
            <a:xfrm>
              <a:off x="8646264" y="2159872"/>
              <a:ext cx="108000" cy="108000"/>
            </a:xfrm>
            <a:prstGeom prst="roundRect">
              <a:avLst/>
            </a:prstGeom>
            <a:noFill/>
            <a:ln w="1905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8" name="Rectángulo redondeado 27">
              <a:extLst>
                <a:ext uri="{FF2B5EF4-FFF2-40B4-BE49-F238E27FC236}">
                  <a16:creationId xmlns:a16="http://schemas.microsoft.com/office/drawing/2014/main" id="{FE1F6657-84BF-1913-34FA-5D6BBD14E109}"/>
                </a:ext>
              </a:extLst>
            </p:cNvPr>
            <p:cNvSpPr/>
            <p:nvPr/>
          </p:nvSpPr>
          <p:spPr>
            <a:xfrm>
              <a:off x="8590384" y="2023363"/>
              <a:ext cx="360000" cy="612000"/>
            </a:xfrm>
            <a:prstGeom prst="roundRect">
              <a:avLst/>
            </a:prstGeom>
            <a:noFill/>
            <a:ln w="1905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9" name="Rectángulo redondeado 28">
              <a:extLst>
                <a:ext uri="{FF2B5EF4-FFF2-40B4-BE49-F238E27FC236}">
                  <a16:creationId xmlns:a16="http://schemas.microsoft.com/office/drawing/2014/main" id="{5BC14D8D-5C70-3EA5-4EAB-D2F8543AE0D6}"/>
                </a:ext>
              </a:extLst>
            </p:cNvPr>
            <p:cNvSpPr/>
            <p:nvPr/>
          </p:nvSpPr>
          <p:spPr>
            <a:xfrm>
              <a:off x="7831485" y="1907122"/>
              <a:ext cx="1260000" cy="827141"/>
            </a:xfrm>
            <a:prstGeom prst="roundRect">
              <a:avLst/>
            </a:prstGeom>
            <a:noFill/>
            <a:ln w="1905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0" name="Rectángulo redondeado 29">
              <a:extLst>
                <a:ext uri="{FF2B5EF4-FFF2-40B4-BE49-F238E27FC236}">
                  <a16:creationId xmlns:a16="http://schemas.microsoft.com/office/drawing/2014/main" id="{2D67CC74-F889-DFFB-85B1-DD98F8673A20}"/>
                </a:ext>
              </a:extLst>
            </p:cNvPr>
            <p:cNvSpPr/>
            <p:nvPr/>
          </p:nvSpPr>
          <p:spPr>
            <a:xfrm>
              <a:off x="7774407" y="1730572"/>
              <a:ext cx="1908000" cy="1130539"/>
            </a:xfrm>
            <a:prstGeom prst="roundRect">
              <a:avLst>
                <a:gd name="adj" fmla="val 10337"/>
              </a:avLst>
            </a:prstGeom>
            <a:noFill/>
            <a:ln w="1905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1" name="Rectángulo redondeado 30">
              <a:extLst>
                <a:ext uri="{FF2B5EF4-FFF2-40B4-BE49-F238E27FC236}">
                  <a16:creationId xmlns:a16="http://schemas.microsoft.com/office/drawing/2014/main" id="{D140F247-528B-0F3B-9244-5F94D3895073}"/>
                </a:ext>
              </a:extLst>
            </p:cNvPr>
            <p:cNvSpPr/>
            <p:nvPr/>
          </p:nvSpPr>
          <p:spPr>
            <a:xfrm>
              <a:off x="6420734" y="1695171"/>
              <a:ext cx="3386144" cy="1872000"/>
            </a:xfrm>
            <a:prstGeom prst="roundRect">
              <a:avLst>
                <a:gd name="adj" fmla="val 7458"/>
              </a:avLst>
            </a:prstGeom>
            <a:noFill/>
            <a:ln w="1905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grpSp>
      <p:cxnSp>
        <p:nvCxnSpPr>
          <p:cNvPr id="32" name="Conector recto 31">
            <a:extLst>
              <a:ext uri="{FF2B5EF4-FFF2-40B4-BE49-F238E27FC236}">
                <a16:creationId xmlns:a16="http://schemas.microsoft.com/office/drawing/2014/main" id="{DB5CF816-00A7-7F83-3751-8921B6413F0B}"/>
              </a:ext>
            </a:extLst>
          </p:cNvPr>
          <p:cNvCxnSpPr/>
          <p:nvPr/>
        </p:nvCxnSpPr>
        <p:spPr>
          <a:xfrm>
            <a:off x="7025834" y="5360063"/>
            <a:ext cx="3819645" cy="0"/>
          </a:xfrm>
          <a:prstGeom prst="line">
            <a:avLst/>
          </a:prstGeom>
          <a:ln w="12700">
            <a:solidFill>
              <a:schemeClr val="accent5">
                <a:lumMod val="75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60199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935AD1-AB9B-5047-B537-082116ED81E4}"/>
              </a:ext>
            </a:extLst>
          </p:cNvPr>
          <p:cNvSpPr>
            <a:spLocks noGrp="1"/>
          </p:cNvSpPr>
          <p:nvPr>
            <p:ph type="title"/>
          </p:nvPr>
        </p:nvSpPr>
        <p:spPr/>
        <p:txBody>
          <a:bodyPr/>
          <a:lstStyle/>
          <a:p>
            <a:r>
              <a:rPr lang="es-ES_tradnl" dirty="0"/>
              <a:t>Tutorial 8 </a:t>
            </a:r>
          </a:p>
        </p:txBody>
      </p:sp>
      <p:sp>
        <p:nvSpPr>
          <p:cNvPr id="9" name="Marcador de contenido 8">
            <a:extLst>
              <a:ext uri="{FF2B5EF4-FFF2-40B4-BE49-F238E27FC236}">
                <a16:creationId xmlns:a16="http://schemas.microsoft.com/office/drawing/2014/main" id="{BA85C5CF-B0C9-4342-8B31-C7AB18514EA3}"/>
              </a:ext>
            </a:extLst>
          </p:cNvPr>
          <p:cNvSpPr>
            <a:spLocks noGrp="1"/>
          </p:cNvSpPr>
          <p:nvPr>
            <p:ph sz="quarter" idx="13"/>
          </p:nvPr>
        </p:nvSpPr>
        <p:spPr/>
        <p:txBody>
          <a:bodyPr/>
          <a:lstStyle/>
          <a:p>
            <a:r>
              <a:rPr lang="es-ES_tradnl" dirty="0" err="1"/>
              <a:t>Cluster</a:t>
            </a:r>
            <a:r>
              <a:rPr lang="es-ES_tradnl" dirty="0"/>
              <a:t> jerárquico. “</a:t>
            </a:r>
            <a:r>
              <a:rPr lang="es-ES_tradnl" dirty="0" err="1"/>
              <a:t>linkage</a:t>
            </a:r>
            <a:r>
              <a:rPr lang="es-ES_tradnl" dirty="0"/>
              <a:t>”</a:t>
            </a:r>
          </a:p>
        </p:txBody>
      </p:sp>
      <p:sp>
        <p:nvSpPr>
          <p:cNvPr id="3" name="Marcador de contenido 2">
            <a:extLst>
              <a:ext uri="{FF2B5EF4-FFF2-40B4-BE49-F238E27FC236}">
                <a16:creationId xmlns:a16="http://schemas.microsoft.com/office/drawing/2014/main" id="{246F7C67-1C31-B980-D5B3-B51C3C196782}"/>
              </a:ext>
            </a:extLst>
          </p:cNvPr>
          <p:cNvSpPr>
            <a:spLocks noGrp="1"/>
          </p:cNvSpPr>
          <p:nvPr>
            <p:ph sz="half" idx="1"/>
          </p:nvPr>
        </p:nvSpPr>
        <p:spPr>
          <a:xfrm>
            <a:off x="838200" y="1825625"/>
            <a:ext cx="5181600" cy="4351338"/>
          </a:xfrm>
        </p:spPr>
        <p:txBody>
          <a:bodyPr>
            <a:normAutofit lnSpcReduction="10000"/>
          </a:bodyPr>
          <a:lstStyle/>
          <a:p>
            <a:pPr marL="0" indent="0">
              <a:buNone/>
            </a:pPr>
            <a:r>
              <a:rPr lang="es-ES_tradnl" sz="2000" dirty="0"/>
              <a:t>Cálculo de la distancia</a:t>
            </a:r>
          </a:p>
          <a:p>
            <a:pPr lvl="1"/>
            <a:r>
              <a:rPr lang="es-ES_tradnl" sz="1800" dirty="0"/>
              <a:t>MIN (“Single”)</a:t>
            </a:r>
          </a:p>
          <a:p>
            <a:pPr lvl="2">
              <a:buFont typeface="Letra del sistema regular"/>
              <a:buChar char="-"/>
            </a:pPr>
            <a:r>
              <a:rPr lang="es-ES_tradnl" sz="1600" dirty="0"/>
              <a:t>Distancia menor entre instancias de ambas agrupaciones</a:t>
            </a:r>
          </a:p>
          <a:p>
            <a:pPr lvl="1"/>
            <a:r>
              <a:rPr lang="es-ES_tradnl" sz="1800" dirty="0"/>
              <a:t>MAX (“Complete”)</a:t>
            </a:r>
          </a:p>
          <a:p>
            <a:pPr lvl="2">
              <a:buFont typeface="Letra del sistema regular"/>
              <a:buChar char="-"/>
            </a:pPr>
            <a:r>
              <a:rPr lang="es-ES_tradnl" sz="1600" dirty="0"/>
              <a:t>Mayor distancia entre instancias de ambas agrupaciones</a:t>
            </a:r>
          </a:p>
          <a:p>
            <a:pPr lvl="1"/>
            <a:r>
              <a:rPr lang="es-ES_tradnl" sz="1800" dirty="0"/>
              <a:t>Media (“</a:t>
            </a:r>
            <a:r>
              <a:rPr lang="es-ES_tradnl" sz="1800" dirty="0" err="1"/>
              <a:t>Average</a:t>
            </a:r>
            <a:r>
              <a:rPr lang="es-ES_tradnl" sz="1800" dirty="0"/>
              <a:t>”)</a:t>
            </a:r>
          </a:p>
          <a:p>
            <a:pPr lvl="2">
              <a:buFont typeface="Letra del sistema regular"/>
              <a:buChar char="-"/>
            </a:pPr>
            <a:r>
              <a:rPr lang="es-ES_tradnl" sz="1600" dirty="0"/>
              <a:t>Distancia media entre las instancias de una y otra agrupación</a:t>
            </a:r>
          </a:p>
          <a:p>
            <a:pPr lvl="1"/>
            <a:r>
              <a:rPr lang="es-ES_tradnl" sz="1800" dirty="0"/>
              <a:t>Distancia entre centroides</a:t>
            </a:r>
          </a:p>
          <a:p>
            <a:pPr lvl="2">
              <a:buFont typeface="Letra del sistema regular"/>
              <a:buChar char="-"/>
            </a:pPr>
            <a:r>
              <a:rPr lang="es-ES_tradnl" sz="1600" dirty="0"/>
              <a:t>Distancia entre los centroides de las agrupaciones</a:t>
            </a:r>
          </a:p>
          <a:p>
            <a:pPr lvl="1"/>
            <a:r>
              <a:rPr lang="es-ES_tradnl" sz="1800" dirty="0"/>
              <a:t>Ward (función objetivo)</a:t>
            </a:r>
          </a:p>
          <a:p>
            <a:pPr lvl="2">
              <a:buFont typeface="Letra del sistema regular"/>
              <a:buChar char="-"/>
            </a:pPr>
            <a:r>
              <a:rPr lang="es-ES_tradnl" sz="1600" b="1" dirty="0"/>
              <a:t>Minimiza la varianza total en las agrupaciones</a:t>
            </a:r>
          </a:p>
          <a:p>
            <a:pPr lvl="2">
              <a:buFont typeface="Letra del sistema regular"/>
              <a:buChar char="-"/>
            </a:pPr>
            <a:r>
              <a:rPr lang="es-ES_tradnl" sz="1600" dirty="0"/>
              <a:t>Más robusto al ruido</a:t>
            </a:r>
          </a:p>
        </p:txBody>
      </p:sp>
      <p:grpSp>
        <p:nvGrpSpPr>
          <p:cNvPr id="4" name="Grupo 3">
            <a:extLst>
              <a:ext uri="{FF2B5EF4-FFF2-40B4-BE49-F238E27FC236}">
                <a16:creationId xmlns:a16="http://schemas.microsoft.com/office/drawing/2014/main" id="{09D93E68-D9E7-7486-E9DB-6B6E4EBF7019}"/>
              </a:ext>
            </a:extLst>
          </p:cNvPr>
          <p:cNvGrpSpPr/>
          <p:nvPr/>
        </p:nvGrpSpPr>
        <p:grpSpPr>
          <a:xfrm>
            <a:off x="7653784" y="231442"/>
            <a:ext cx="2131890" cy="1172672"/>
            <a:chOff x="7581991" y="480823"/>
            <a:chExt cx="2131890" cy="1172672"/>
          </a:xfrm>
        </p:grpSpPr>
        <p:grpSp>
          <p:nvGrpSpPr>
            <p:cNvPr id="20" name="Grupo 19">
              <a:extLst>
                <a:ext uri="{FF2B5EF4-FFF2-40B4-BE49-F238E27FC236}">
                  <a16:creationId xmlns:a16="http://schemas.microsoft.com/office/drawing/2014/main" id="{3AE3247B-1BC8-434B-C68F-519DB70BD91E}"/>
                </a:ext>
              </a:extLst>
            </p:cNvPr>
            <p:cNvGrpSpPr/>
            <p:nvPr/>
          </p:nvGrpSpPr>
          <p:grpSpPr>
            <a:xfrm>
              <a:off x="7581991" y="480823"/>
              <a:ext cx="2131890" cy="1172672"/>
              <a:chOff x="5843972" y="4657023"/>
              <a:chExt cx="2131890" cy="1172672"/>
            </a:xfrm>
          </p:grpSpPr>
          <p:grpSp>
            <p:nvGrpSpPr>
              <p:cNvPr id="34" name="Grupo 33">
                <a:extLst>
                  <a:ext uri="{FF2B5EF4-FFF2-40B4-BE49-F238E27FC236}">
                    <a16:creationId xmlns:a16="http://schemas.microsoft.com/office/drawing/2014/main" id="{C46613D1-E4D6-789E-F31C-6492A184D479}"/>
                  </a:ext>
                </a:extLst>
              </p:cNvPr>
              <p:cNvGrpSpPr/>
              <p:nvPr/>
            </p:nvGrpSpPr>
            <p:grpSpPr>
              <a:xfrm>
                <a:off x="5907482" y="4657023"/>
                <a:ext cx="2068380" cy="1172672"/>
                <a:chOff x="7219293" y="4657461"/>
                <a:chExt cx="2068380" cy="1172672"/>
              </a:xfrm>
            </p:grpSpPr>
            <p:grpSp>
              <p:nvGrpSpPr>
                <p:cNvPr id="36" name="Grupo 35">
                  <a:extLst>
                    <a:ext uri="{FF2B5EF4-FFF2-40B4-BE49-F238E27FC236}">
                      <a16:creationId xmlns:a16="http://schemas.microsoft.com/office/drawing/2014/main" id="{921F6AB4-8070-3300-E877-E6C6083D9E51}"/>
                    </a:ext>
                  </a:extLst>
                </p:cNvPr>
                <p:cNvGrpSpPr/>
                <p:nvPr/>
              </p:nvGrpSpPr>
              <p:grpSpPr>
                <a:xfrm>
                  <a:off x="7219293" y="4823720"/>
                  <a:ext cx="2031516" cy="1006413"/>
                  <a:chOff x="2292808" y="2703525"/>
                  <a:chExt cx="2031516" cy="1006413"/>
                </a:xfrm>
              </p:grpSpPr>
              <p:grpSp>
                <p:nvGrpSpPr>
                  <p:cNvPr id="38" name="Grupo 37">
                    <a:extLst>
                      <a:ext uri="{FF2B5EF4-FFF2-40B4-BE49-F238E27FC236}">
                        <a16:creationId xmlns:a16="http://schemas.microsoft.com/office/drawing/2014/main" id="{4E65F712-B7C4-AC0B-E5B4-8E5F0B6F2D08}"/>
                      </a:ext>
                    </a:extLst>
                  </p:cNvPr>
                  <p:cNvGrpSpPr/>
                  <p:nvPr/>
                </p:nvGrpSpPr>
                <p:grpSpPr>
                  <a:xfrm>
                    <a:off x="2292808" y="2703525"/>
                    <a:ext cx="2031516" cy="622049"/>
                    <a:chOff x="2078182" y="2703525"/>
                    <a:chExt cx="2031516" cy="622049"/>
                  </a:xfrm>
                </p:grpSpPr>
                <p:sp>
                  <p:nvSpPr>
                    <p:cNvPr id="40" name="Elipse 39">
                      <a:extLst>
                        <a:ext uri="{FF2B5EF4-FFF2-40B4-BE49-F238E27FC236}">
                          <a16:creationId xmlns:a16="http://schemas.microsoft.com/office/drawing/2014/main" id="{F0488258-79CC-224D-9D91-B3D3F9F42E6B}"/>
                        </a:ext>
                      </a:extLst>
                    </p:cNvPr>
                    <p:cNvSpPr/>
                    <p:nvPr/>
                  </p:nvSpPr>
                  <p:spPr>
                    <a:xfrm>
                      <a:off x="2078182" y="2838203"/>
                      <a:ext cx="108000"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1" name="Elipse 40">
                      <a:extLst>
                        <a:ext uri="{FF2B5EF4-FFF2-40B4-BE49-F238E27FC236}">
                          <a16:creationId xmlns:a16="http://schemas.microsoft.com/office/drawing/2014/main" id="{417B947C-C31E-D10D-1381-775441755E16}"/>
                        </a:ext>
                      </a:extLst>
                    </p:cNvPr>
                    <p:cNvSpPr/>
                    <p:nvPr/>
                  </p:nvSpPr>
                  <p:spPr>
                    <a:xfrm>
                      <a:off x="2269492" y="2730203"/>
                      <a:ext cx="108000"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42" name="Elipse 41">
                      <a:extLst>
                        <a:ext uri="{FF2B5EF4-FFF2-40B4-BE49-F238E27FC236}">
                          <a16:creationId xmlns:a16="http://schemas.microsoft.com/office/drawing/2014/main" id="{172AA4F1-BD70-506D-231D-D3CEA71FEFA2}"/>
                        </a:ext>
                      </a:extLst>
                    </p:cNvPr>
                    <p:cNvSpPr/>
                    <p:nvPr/>
                  </p:nvSpPr>
                  <p:spPr>
                    <a:xfrm rot="20547264">
                      <a:off x="2831806" y="2845636"/>
                      <a:ext cx="108000"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3" name="Elipse 42">
                      <a:extLst>
                        <a:ext uri="{FF2B5EF4-FFF2-40B4-BE49-F238E27FC236}">
                          <a16:creationId xmlns:a16="http://schemas.microsoft.com/office/drawing/2014/main" id="{7E805E3A-0F4F-0075-335C-9A7847E8B415}"/>
                        </a:ext>
                      </a:extLst>
                    </p:cNvPr>
                    <p:cNvSpPr/>
                    <p:nvPr/>
                  </p:nvSpPr>
                  <p:spPr>
                    <a:xfrm>
                      <a:off x="2724747" y="3000203"/>
                      <a:ext cx="108000"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4" name="Elipse 43">
                      <a:extLst>
                        <a:ext uri="{FF2B5EF4-FFF2-40B4-BE49-F238E27FC236}">
                          <a16:creationId xmlns:a16="http://schemas.microsoft.com/office/drawing/2014/main" id="{0E133675-C6B5-CDFF-FD81-94C16A3565B3}"/>
                        </a:ext>
                      </a:extLst>
                    </p:cNvPr>
                    <p:cNvSpPr/>
                    <p:nvPr/>
                  </p:nvSpPr>
                  <p:spPr>
                    <a:xfrm>
                      <a:off x="2670747" y="2828478"/>
                      <a:ext cx="108000"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5" name="Elipse 44">
                      <a:extLst>
                        <a:ext uri="{FF2B5EF4-FFF2-40B4-BE49-F238E27FC236}">
                          <a16:creationId xmlns:a16="http://schemas.microsoft.com/office/drawing/2014/main" id="{1A25C079-028E-AFD2-ACCE-50B212F56278}"/>
                        </a:ext>
                      </a:extLst>
                    </p:cNvPr>
                    <p:cNvSpPr/>
                    <p:nvPr/>
                  </p:nvSpPr>
                  <p:spPr>
                    <a:xfrm>
                      <a:off x="2371318" y="3044148"/>
                      <a:ext cx="108000"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6" name="Elipse 45">
                      <a:extLst>
                        <a:ext uri="{FF2B5EF4-FFF2-40B4-BE49-F238E27FC236}">
                          <a16:creationId xmlns:a16="http://schemas.microsoft.com/office/drawing/2014/main" id="{9E4163B0-EA2E-91B3-9EB6-DF6F6F50DAA4}"/>
                        </a:ext>
                      </a:extLst>
                    </p:cNvPr>
                    <p:cNvSpPr/>
                    <p:nvPr/>
                  </p:nvSpPr>
                  <p:spPr>
                    <a:xfrm>
                      <a:off x="2509976" y="3217574"/>
                      <a:ext cx="108000"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7" name="Elipse 46">
                      <a:extLst>
                        <a:ext uri="{FF2B5EF4-FFF2-40B4-BE49-F238E27FC236}">
                          <a16:creationId xmlns:a16="http://schemas.microsoft.com/office/drawing/2014/main" id="{4D4F0D6D-6B37-8ADF-E1E8-52C3909D0F04}"/>
                        </a:ext>
                      </a:extLst>
                    </p:cNvPr>
                    <p:cNvSpPr/>
                    <p:nvPr/>
                  </p:nvSpPr>
                  <p:spPr>
                    <a:xfrm>
                      <a:off x="3496807" y="2703525"/>
                      <a:ext cx="108000" cy="108000"/>
                    </a:xfrm>
                    <a:prstGeom prst="ellipse">
                      <a:avLst/>
                    </a:prstGeom>
                    <a:solidFill>
                      <a:srgbClr val="FF4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8" name="Elipse 47">
                      <a:extLst>
                        <a:ext uri="{FF2B5EF4-FFF2-40B4-BE49-F238E27FC236}">
                          <a16:creationId xmlns:a16="http://schemas.microsoft.com/office/drawing/2014/main" id="{F744A838-B1A4-C755-95FC-9C9E32C7BDA3}"/>
                        </a:ext>
                      </a:extLst>
                    </p:cNvPr>
                    <p:cNvSpPr/>
                    <p:nvPr/>
                  </p:nvSpPr>
                  <p:spPr>
                    <a:xfrm>
                      <a:off x="3359497" y="2762299"/>
                      <a:ext cx="108000" cy="108000"/>
                    </a:xfrm>
                    <a:prstGeom prst="ellipse">
                      <a:avLst/>
                    </a:prstGeom>
                    <a:solidFill>
                      <a:srgbClr val="FF4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9" name="Elipse 48">
                      <a:extLst>
                        <a:ext uri="{FF2B5EF4-FFF2-40B4-BE49-F238E27FC236}">
                          <a16:creationId xmlns:a16="http://schemas.microsoft.com/office/drawing/2014/main" id="{D19706B8-581D-A9B9-6034-B99AD781406B}"/>
                        </a:ext>
                      </a:extLst>
                    </p:cNvPr>
                    <p:cNvSpPr/>
                    <p:nvPr/>
                  </p:nvSpPr>
                  <p:spPr>
                    <a:xfrm>
                      <a:off x="4001698" y="2757525"/>
                      <a:ext cx="108000" cy="108000"/>
                    </a:xfrm>
                    <a:prstGeom prst="ellipse">
                      <a:avLst/>
                    </a:prstGeom>
                    <a:solidFill>
                      <a:srgbClr val="FF4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50" name="Elipse 49">
                      <a:extLst>
                        <a:ext uri="{FF2B5EF4-FFF2-40B4-BE49-F238E27FC236}">
                          <a16:creationId xmlns:a16="http://schemas.microsoft.com/office/drawing/2014/main" id="{DCC79741-E221-563E-3FFE-B4C648268CA0}"/>
                        </a:ext>
                      </a:extLst>
                    </p:cNvPr>
                    <p:cNvSpPr/>
                    <p:nvPr/>
                  </p:nvSpPr>
                  <p:spPr>
                    <a:xfrm>
                      <a:off x="3774377" y="2730046"/>
                      <a:ext cx="108000" cy="108000"/>
                    </a:xfrm>
                    <a:prstGeom prst="ellipse">
                      <a:avLst/>
                    </a:prstGeom>
                    <a:solidFill>
                      <a:srgbClr val="FF4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51" name="Elipse 50">
                      <a:extLst>
                        <a:ext uri="{FF2B5EF4-FFF2-40B4-BE49-F238E27FC236}">
                          <a16:creationId xmlns:a16="http://schemas.microsoft.com/office/drawing/2014/main" id="{50CE8105-A0AF-F14C-C130-36F46CDB7B17}"/>
                        </a:ext>
                      </a:extLst>
                    </p:cNvPr>
                    <p:cNvSpPr/>
                    <p:nvPr/>
                  </p:nvSpPr>
                  <p:spPr>
                    <a:xfrm>
                      <a:off x="3496807" y="3099772"/>
                      <a:ext cx="108000" cy="108000"/>
                    </a:xfrm>
                    <a:prstGeom prst="ellipse">
                      <a:avLst/>
                    </a:prstGeom>
                    <a:solidFill>
                      <a:srgbClr val="FF4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52" name="Elipse 51">
                      <a:extLst>
                        <a:ext uri="{FF2B5EF4-FFF2-40B4-BE49-F238E27FC236}">
                          <a16:creationId xmlns:a16="http://schemas.microsoft.com/office/drawing/2014/main" id="{ACABADFE-B1A6-9F0F-0CA1-CDD38531FD32}"/>
                        </a:ext>
                      </a:extLst>
                    </p:cNvPr>
                    <p:cNvSpPr/>
                    <p:nvPr/>
                  </p:nvSpPr>
                  <p:spPr>
                    <a:xfrm>
                      <a:off x="3632178" y="3066335"/>
                      <a:ext cx="108000" cy="108000"/>
                    </a:xfrm>
                    <a:prstGeom prst="ellipse">
                      <a:avLst/>
                    </a:prstGeom>
                    <a:solidFill>
                      <a:srgbClr val="FF4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grpSp>
              <p:sp>
                <p:nvSpPr>
                  <p:cNvPr id="39" name="CuadroTexto 38">
                    <a:extLst>
                      <a:ext uri="{FF2B5EF4-FFF2-40B4-BE49-F238E27FC236}">
                        <a16:creationId xmlns:a16="http://schemas.microsoft.com/office/drawing/2014/main" id="{F0E73711-11E6-52B9-5791-79613C48F895}"/>
                      </a:ext>
                    </a:extLst>
                  </p:cNvPr>
                  <p:cNvSpPr txBox="1"/>
                  <p:nvPr/>
                </p:nvSpPr>
                <p:spPr>
                  <a:xfrm>
                    <a:off x="2576397" y="3155940"/>
                    <a:ext cx="1527982" cy="553998"/>
                  </a:xfrm>
                  <a:prstGeom prst="rect">
                    <a:avLst/>
                  </a:prstGeom>
                  <a:noFill/>
                </p:spPr>
                <p:txBody>
                  <a:bodyPr wrap="none" rtlCol="0">
                    <a:spAutoFit/>
                  </a:bodyPr>
                  <a:lstStyle/>
                  <a:p>
                    <a:pPr algn="ctr"/>
                    <a:r>
                      <a:rPr lang="es-ES_tradnl" sz="1600" dirty="0">
                        <a:latin typeface="Montserrat Light" pitchFamily="2" charset="77"/>
                      </a:rPr>
                      <a:t>MIN</a:t>
                    </a:r>
                  </a:p>
                  <a:p>
                    <a:pPr algn="ctr"/>
                    <a:r>
                      <a:rPr lang="es-ES_tradnl" sz="1400" dirty="0">
                        <a:latin typeface="Montserrat Light" pitchFamily="2" charset="77"/>
                      </a:rPr>
                      <a:t>(single </a:t>
                    </a:r>
                    <a:r>
                      <a:rPr lang="es-ES_tradnl" sz="1400" dirty="0" err="1">
                        <a:latin typeface="Montserrat Light" pitchFamily="2" charset="77"/>
                      </a:rPr>
                      <a:t>linkage</a:t>
                    </a:r>
                    <a:r>
                      <a:rPr lang="es-ES_tradnl" sz="1400" dirty="0">
                        <a:latin typeface="Montserrat Light" pitchFamily="2" charset="77"/>
                      </a:rPr>
                      <a:t>)</a:t>
                    </a:r>
                    <a:endParaRPr lang="es-ES_tradnl" sz="1600" dirty="0">
                      <a:latin typeface="Montserrat Light" pitchFamily="2" charset="77"/>
                    </a:endParaRPr>
                  </a:p>
                </p:txBody>
              </p:sp>
            </p:grpSp>
            <p:sp>
              <p:nvSpPr>
                <p:cNvPr id="37" name="Elipse 36">
                  <a:extLst>
                    <a:ext uri="{FF2B5EF4-FFF2-40B4-BE49-F238E27FC236}">
                      <a16:creationId xmlns:a16="http://schemas.microsoft.com/office/drawing/2014/main" id="{35E7CAA5-054E-8764-A65E-A602D17363F1}"/>
                    </a:ext>
                  </a:extLst>
                </p:cNvPr>
                <p:cNvSpPr/>
                <p:nvPr/>
              </p:nvSpPr>
              <p:spPr>
                <a:xfrm rot="9090389">
                  <a:off x="8447200" y="4657461"/>
                  <a:ext cx="840473" cy="730833"/>
                </a:xfrm>
                <a:custGeom>
                  <a:avLst/>
                  <a:gdLst>
                    <a:gd name="connsiteX0" fmla="*/ 0 w 840473"/>
                    <a:gd name="connsiteY0" fmla="*/ 365417 h 730833"/>
                    <a:gd name="connsiteX1" fmla="*/ 420237 w 840473"/>
                    <a:gd name="connsiteY1" fmla="*/ 0 h 730833"/>
                    <a:gd name="connsiteX2" fmla="*/ 840474 w 840473"/>
                    <a:gd name="connsiteY2" fmla="*/ 365417 h 730833"/>
                    <a:gd name="connsiteX3" fmla="*/ 420237 w 840473"/>
                    <a:gd name="connsiteY3" fmla="*/ 730834 h 730833"/>
                    <a:gd name="connsiteX4" fmla="*/ 0 w 840473"/>
                    <a:gd name="connsiteY4" fmla="*/ 365417 h 7308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473" h="730833" extrusionOk="0">
                      <a:moveTo>
                        <a:pt x="0" y="365417"/>
                      </a:moveTo>
                      <a:cubicBezTo>
                        <a:pt x="-40871" y="165351"/>
                        <a:pt x="213397" y="24825"/>
                        <a:pt x="420237" y="0"/>
                      </a:cubicBezTo>
                      <a:cubicBezTo>
                        <a:pt x="671594" y="39542"/>
                        <a:pt x="841263" y="187685"/>
                        <a:pt x="840474" y="365417"/>
                      </a:cubicBezTo>
                      <a:cubicBezTo>
                        <a:pt x="822867" y="540667"/>
                        <a:pt x="683907" y="769017"/>
                        <a:pt x="420237" y="730834"/>
                      </a:cubicBezTo>
                      <a:cubicBezTo>
                        <a:pt x="203108" y="675187"/>
                        <a:pt x="12691" y="590892"/>
                        <a:pt x="0" y="365417"/>
                      </a:cubicBezTo>
                      <a:close/>
                    </a:path>
                  </a:pathLst>
                </a:custGeom>
                <a:noFill/>
                <a:ln>
                  <a:solidFill>
                    <a:schemeClr val="tx1">
                      <a:lumMod val="50000"/>
                      <a:lumOff val="50000"/>
                    </a:schemeClr>
                  </a:solidFill>
                  <a:prstDash val="sysDash"/>
                  <a:extLst>
                    <a:ext uri="{C807C97D-BFC1-408E-A445-0C87EB9F89A2}">
                      <ask:lineSketchStyleProps xmlns:ask="http://schemas.microsoft.com/office/drawing/2018/sketchyshapes" sd="2650216993">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grpSp>
          <p:sp>
            <p:nvSpPr>
              <p:cNvPr id="35" name="Elipse 34">
                <a:extLst>
                  <a:ext uri="{FF2B5EF4-FFF2-40B4-BE49-F238E27FC236}">
                    <a16:creationId xmlns:a16="http://schemas.microsoft.com/office/drawing/2014/main" id="{F01DBC52-269E-846B-0B5C-72691B735310}"/>
                  </a:ext>
                </a:extLst>
              </p:cNvPr>
              <p:cNvSpPr/>
              <p:nvPr/>
            </p:nvSpPr>
            <p:spPr>
              <a:xfrm rot="15921633">
                <a:off x="5945375" y="4602885"/>
                <a:ext cx="789857" cy="992663"/>
              </a:xfrm>
              <a:custGeom>
                <a:avLst/>
                <a:gdLst>
                  <a:gd name="connsiteX0" fmla="*/ 0 w 789857"/>
                  <a:gd name="connsiteY0" fmla="*/ 496332 h 992663"/>
                  <a:gd name="connsiteX1" fmla="*/ 394929 w 789857"/>
                  <a:gd name="connsiteY1" fmla="*/ 0 h 992663"/>
                  <a:gd name="connsiteX2" fmla="*/ 789858 w 789857"/>
                  <a:gd name="connsiteY2" fmla="*/ 496332 h 992663"/>
                  <a:gd name="connsiteX3" fmla="*/ 394929 w 789857"/>
                  <a:gd name="connsiteY3" fmla="*/ 992664 h 992663"/>
                  <a:gd name="connsiteX4" fmla="*/ 0 w 789857"/>
                  <a:gd name="connsiteY4" fmla="*/ 496332 h 9926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9857" h="992663" extrusionOk="0">
                    <a:moveTo>
                      <a:pt x="0" y="496332"/>
                    </a:moveTo>
                    <a:cubicBezTo>
                      <a:pt x="-32771" y="202001"/>
                      <a:pt x="130372" y="17431"/>
                      <a:pt x="394929" y="0"/>
                    </a:cubicBezTo>
                    <a:cubicBezTo>
                      <a:pt x="648811" y="7530"/>
                      <a:pt x="743671" y="223684"/>
                      <a:pt x="789858" y="496332"/>
                    </a:cubicBezTo>
                    <a:cubicBezTo>
                      <a:pt x="748033" y="811294"/>
                      <a:pt x="610095" y="1008954"/>
                      <a:pt x="394929" y="992664"/>
                    </a:cubicBezTo>
                    <a:cubicBezTo>
                      <a:pt x="164347" y="985842"/>
                      <a:pt x="35468" y="787396"/>
                      <a:pt x="0" y="496332"/>
                    </a:cubicBezTo>
                    <a:close/>
                  </a:path>
                </a:pathLst>
              </a:custGeom>
              <a:noFill/>
              <a:ln>
                <a:solidFill>
                  <a:schemeClr val="tx1">
                    <a:lumMod val="50000"/>
                    <a:lumOff val="50000"/>
                  </a:schemeClr>
                </a:solidFill>
                <a:prstDash val="sysDash"/>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grpSp>
        <p:cxnSp>
          <p:nvCxnSpPr>
            <p:cNvPr id="33" name="Conector recto de flecha 32">
              <a:extLst>
                <a:ext uri="{FF2B5EF4-FFF2-40B4-BE49-F238E27FC236}">
                  <a16:creationId xmlns:a16="http://schemas.microsoft.com/office/drawing/2014/main" id="{994B2BBC-5C71-93C5-DC7E-56295DAFC79F}"/>
                </a:ext>
              </a:extLst>
            </p:cNvPr>
            <p:cNvCxnSpPr>
              <a:cxnSpLocks/>
              <a:stCxn id="42" idx="6"/>
              <a:endCxn id="48" idx="2"/>
            </p:cNvCxnSpPr>
            <p:nvPr/>
          </p:nvCxnSpPr>
          <p:spPr>
            <a:xfrm flipV="1">
              <a:off x="8504613" y="759856"/>
              <a:ext cx="422203" cy="67058"/>
            </a:xfrm>
            <a:prstGeom prst="straightConnector1">
              <a:avLst/>
            </a:prstGeom>
            <a:ln w="25400">
              <a:solidFill>
                <a:srgbClr val="C00000"/>
              </a:solidFill>
              <a:headEnd type="triangle"/>
              <a:tailEnd type="triangle"/>
            </a:ln>
            <a:effectLst>
              <a:glow rad="12700">
                <a:schemeClr val="bg1"/>
              </a:glow>
            </a:effectLst>
          </p:spPr>
          <p:style>
            <a:lnRef idx="1">
              <a:schemeClr val="accent1"/>
            </a:lnRef>
            <a:fillRef idx="0">
              <a:schemeClr val="accent1"/>
            </a:fillRef>
            <a:effectRef idx="0">
              <a:schemeClr val="accent1"/>
            </a:effectRef>
            <a:fontRef idx="minor">
              <a:schemeClr val="tx1"/>
            </a:fontRef>
          </p:style>
        </p:cxnSp>
      </p:grpSp>
      <p:grpSp>
        <p:nvGrpSpPr>
          <p:cNvPr id="53" name="Grupo 52">
            <a:extLst>
              <a:ext uri="{FF2B5EF4-FFF2-40B4-BE49-F238E27FC236}">
                <a16:creationId xmlns:a16="http://schemas.microsoft.com/office/drawing/2014/main" id="{8E104D11-00C2-BE86-2455-08E6B41D2640}"/>
              </a:ext>
            </a:extLst>
          </p:cNvPr>
          <p:cNvGrpSpPr/>
          <p:nvPr/>
        </p:nvGrpSpPr>
        <p:grpSpPr>
          <a:xfrm>
            <a:off x="7653784" y="1589221"/>
            <a:ext cx="2131890" cy="1184548"/>
            <a:chOff x="7581991" y="480823"/>
            <a:chExt cx="2131890" cy="1184548"/>
          </a:xfrm>
        </p:grpSpPr>
        <p:grpSp>
          <p:nvGrpSpPr>
            <p:cNvPr id="54" name="Grupo 53">
              <a:extLst>
                <a:ext uri="{FF2B5EF4-FFF2-40B4-BE49-F238E27FC236}">
                  <a16:creationId xmlns:a16="http://schemas.microsoft.com/office/drawing/2014/main" id="{9C58F8A7-8D55-DA30-C65B-E121EC21A9B6}"/>
                </a:ext>
              </a:extLst>
            </p:cNvPr>
            <p:cNvGrpSpPr/>
            <p:nvPr/>
          </p:nvGrpSpPr>
          <p:grpSpPr>
            <a:xfrm>
              <a:off x="7581991" y="480823"/>
              <a:ext cx="2131890" cy="1184548"/>
              <a:chOff x="5843972" y="4657023"/>
              <a:chExt cx="2131890" cy="1184548"/>
            </a:xfrm>
          </p:grpSpPr>
          <p:grpSp>
            <p:nvGrpSpPr>
              <p:cNvPr id="56" name="Grupo 55">
                <a:extLst>
                  <a:ext uri="{FF2B5EF4-FFF2-40B4-BE49-F238E27FC236}">
                    <a16:creationId xmlns:a16="http://schemas.microsoft.com/office/drawing/2014/main" id="{DC5EE1D5-6DA2-2A82-1F22-B14EB7DBD53E}"/>
                  </a:ext>
                </a:extLst>
              </p:cNvPr>
              <p:cNvGrpSpPr/>
              <p:nvPr/>
            </p:nvGrpSpPr>
            <p:grpSpPr>
              <a:xfrm>
                <a:off x="5907482" y="4657023"/>
                <a:ext cx="2068380" cy="1184548"/>
                <a:chOff x="7219293" y="4657461"/>
                <a:chExt cx="2068380" cy="1184548"/>
              </a:xfrm>
            </p:grpSpPr>
            <p:grpSp>
              <p:nvGrpSpPr>
                <p:cNvPr id="58" name="Grupo 57">
                  <a:extLst>
                    <a:ext uri="{FF2B5EF4-FFF2-40B4-BE49-F238E27FC236}">
                      <a16:creationId xmlns:a16="http://schemas.microsoft.com/office/drawing/2014/main" id="{63BAABAD-AB38-D0F9-EFA4-FA9BBDE87FD0}"/>
                    </a:ext>
                  </a:extLst>
                </p:cNvPr>
                <p:cNvGrpSpPr/>
                <p:nvPr/>
              </p:nvGrpSpPr>
              <p:grpSpPr>
                <a:xfrm>
                  <a:off x="7219293" y="4823720"/>
                  <a:ext cx="2031516" cy="1018289"/>
                  <a:chOff x="2292808" y="2703525"/>
                  <a:chExt cx="2031516" cy="1018289"/>
                </a:xfrm>
              </p:grpSpPr>
              <p:grpSp>
                <p:nvGrpSpPr>
                  <p:cNvPr id="60" name="Grupo 59">
                    <a:extLst>
                      <a:ext uri="{FF2B5EF4-FFF2-40B4-BE49-F238E27FC236}">
                        <a16:creationId xmlns:a16="http://schemas.microsoft.com/office/drawing/2014/main" id="{79F00A35-250C-B4E5-3551-1C6C9A6C220C}"/>
                      </a:ext>
                    </a:extLst>
                  </p:cNvPr>
                  <p:cNvGrpSpPr/>
                  <p:nvPr/>
                </p:nvGrpSpPr>
                <p:grpSpPr>
                  <a:xfrm>
                    <a:off x="2292808" y="2703525"/>
                    <a:ext cx="2031516" cy="622049"/>
                    <a:chOff x="2078182" y="2703525"/>
                    <a:chExt cx="2031516" cy="622049"/>
                  </a:xfrm>
                </p:grpSpPr>
                <p:sp>
                  <p:nvSpPr>
                    <p:cNvPr id="62" name="Elipse 61">
                      <a:extLst>
                        <a:ext uri="{FF2B5EF4-FFF2-40B4-BE49-F238E27FC236}">
                          <a16:creationId xmlns:a16="http://schemas.microsoft.com/office/drawing/2014/main" id="{C6BF267E-DF6E-CFD2-F0BF-8D3B7ED45136}"/>
                        </a:ext>
                      </a:extLst>
                    </p:cNvPr>
                    <p:cNvSpPr/>
                    <p:nvPr/>
                  </p:nvSpPr>
                  <p:spPr>
                    <a:xfrm>
                      <a:off x="2078182" y="2838203"/>
                      <a:ext cx="108000"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63" name="Elipse 62">
                      <a:extLst>
                        <a:ext uri="{FF2B5EF4-FFF2-40B4-BE49-F238E27FC236}">
                          <a16:creationId xmlns:a16="http://schemas.microsoft.com/office/drawing/2014/main" id="{55800A53-5073-BFB5-25C9-31C66D2E84C1}"/>
                        </a:ext>
                      </a:extLst>
                    </p:cNvPr>
                    <p:cNvSpPr/>
                    <p:nvPr/>
                  </p:nvSpPr>
                  <p:spPr>
                    <a:xfrm>
                      <a:off x="2269492" y="2730203"/>
                      <a:ext cx="108000"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64" name="Elipse 63">
                      <a:extLst>
                        <a:ext uri="{FF2B5EF4-FFF2-40B4-BE49-F238E27FC236}">
                          <a16:creationId xmlns:a16="http://schemas.microsoft.com/office/drawing/2014/main" id="{FE52EC15-611D-7DBE-2172-58F37B632194}"/>
                        </a:ext>
                      </a:extLst>
                    </p:cNvPr>
                    <p:cNvSpPr/>
                    <p:nvPr/>
                  </p:nvSpPr>
                  <p:spPr>
                    <a:xfrm rot="20547264">
                      <a:off x="2831806" y="2845636"/>
                      <a:ext cx="108000"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65" name="Elipse 64">
                      <a:extLst>
                        <a:ext uri="{FF2B5EF4-FFF2-40B4-BE49-F238E27FC236}">
                          <a16:creationId xmlns:a16="http://schemas.microsoft.com/office/drawing/2014/main" id="{A0BA54C7-8AFA-909E-9549-F3088D9B5369}"/>
                        </a:ext>
                      </a:extLst>
                    </p:cNvPr>
                    <p:cNvSpPr/>
                    <p:nvPr/>
                  </p:nvSpPr>
                  <p:spPr>
                    <a:xfrm>
                      <a:off x="2724747" y="3000203"/>
                      <a:ext cx="108000"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66" name="Elipse 65">
                      <a:extLst>
                        <a:ext uri="{FF2B5EF4-FFF2-40B4-BE49-F238E27FC236}">
                          <a16:creationId xmlns:a16="http://schemas.microsoft.com/office/drawing/2014/main" id="{F7CDAA69-4178-C96B-F659-B232969AA855}"/>
                        </a:ext>
                      </a:extLst>
                    </p:cNvPr>
                    <p:cNvSpPr/>
                    <p:nvPr/>
                  </p:nvSpPr>
                  <p:spPr>
                    <a:xfrm>
                      <a:off x="2670747" y="2828478"/>
                      <a:ext cx="108000"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67" name="Elipse 66">
                      <a:extLst>
                        <a:ext uri="{FF2B5EF4-FFF2-40B4-BE49-F238E27FC236}">
                          <a16:creationId xmlns:a16="http://schemas.microsoft.com/office/drawing/2014/main" id="{13DAD420-71EC-3A20-646C-2637007EF3FF}"/>
                        </a:ext>
                      </a:extLst>
                    </p:cNvPr>
                    <p:cNvSpPr/>
                    <p:nvPr/>
                  </p:nvSpPr>
                  <p:spPr>
                    <a:xfrm>
                      <a:off x="2371318" y="3044148"/>
                      <a:ext cx="108000"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68" name="Elipse 67">
                      <a:extLst>
                        <a:ext uri="{FF2B5EF4-FFF2-40B4-BE49-F238E27FC236}">
                          <a16:creationId xmlns:a16="http://schemas.microsoft.com/office/drawing/2014/main" id="{066F7B78-32DB-9174-117D-70BF16844C19}"/>
                        </a:ext>
                      </a:extLst>
                    </p:cNvPr>
                    <p:cNvSpPr/>
                    <p:nvPr/>
                  </p:nvSpPr>
                  <p:spPr>
                    <a:xfrm>
                      <a:off x="2509976" y="3217574"/>
                      <a:ext cx="108000"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69" name="Elipse 68">
                      <a:extLst>
                        <a:ext uri="{FF2B5EF4-FFF2-40B4-BE49-F238E27FC236}">
                          <a16:creationId xmlns:a16="http://schemas.microsoft.com/office/drawing/2014/main" id="{5916A723-9018-FB9A-F203-AAD94748E740}"/>
                        </a:ext>
                      </a:extLst>
                    </p:cNvPr>
                    <p:cNvSpPr/>
                    <p:nvPr/>
                  </p:nvSpPr>
                  <p:spPr>
                    <a:xfrm>
                      <a:off x="3496807" y="2703525"/>
                      <a:ext cx="108000" cy="108000"/>
                    </a:xfrm>
                    <a:prstGeom prst="ellipse">
                      <a:avLst/>
                    </a:prstGeom>
                    <a:solidFill>
                      <a:srgbClr val="FF4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70" name="Elipse 69">
                      <a:extLst>
                        <a:ext uri="{FF2B5EF4-FFF2-40B4-BE49-F238E27FC236}">
                          <a16:creationId xmlns:a16="http://schemas.microsoft.com/office/drawing/2014/main" id="{7D7B1D38-BBCF-98F4-3527-8D2269041307}"/>
                        </a:ext>
                      </a:extLst>
                    </p:cNvPr>
                    <p:cNvSpPr/>
                    <p:nvPr/>
                  </p:nvSpPr>
                  <p:spPr>
                    <a:xfrm>
                      <a:off x="3359497" y="2762299"/>
                      <a:ext cx="108000" cy="108000"/>
                    </a:xfrm>
                    <a:prstGeom prst="ellipse">
                      <a:avLst/>
                    </a:prstGeom>
                    <a:solidFill>
                      <a:srgbClr val="FF4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71" name="Elipse 70">
                      <a:extLst>
                        <a:ext uri="{FF2B5EF4-FFF2-40B4-BE49-F238E27FC236}">
                          <a16:creationId xmlns:a16="http://schemas.microsoft.com/office/drawing/2014/main" id="{CB071DAF-9BED-7095-433F-1CEBA2838C6B}"/>
                        </a:ext>
                      </a:extLst>
                    </p:cNvPr>
                    <p:cNvSpPr/>
                    <p:nvPr/>
                  </p:nvSpPr>
                  <p:spPr>
                    <a:xfrm>
                      <a:off x="4001698" y="2757525"/>
                      <a:ext cx="108000" cy="108000"/>
                    </a:xfrm>
                    <a:prstGeom prst="ellipse">
                      <a:avLst/>
                    </a:prstGeom>
                    <a:solidFill>
                      <a:srgbClr val="FF4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72" name="Elipse 71">
                      <a:extLst>
                        <a:ext uri="{FF2B5EF4-FFF2-40B4-BE49-F238E27FC236}">
                          <a16:creationId xmlns:a16="http://schemas.microsoft.com/office/drawing/2014/main" id="{C74C6E8A-2D9E-87E5-F120-22134E3F3148}"/>
                        </a:ext>
                      </a:extLst>
                    </p:cNvPr>
                    <p:cNvSpPr/>
                    <p:nvPr/>
                  </p:nvSpPr>
                  <p:spPr>
                    <a:xfrm>
                      <a:off x="3774377" y="2730046"/>
                      <a:ext cx="108000" cy="108000"/>
                    </a:xfrm>
                    <a:prstGeom prst="ellipse">
                      <a:avLst/>
                    </a:prstGeom>
                    <a:solidFill>
                      <a:srgbClr val="FF4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73" name="Elipse 72">
                      <a:extLst>
                        <a:ext uri="{FF2B5EF4-FFF2-40B4-BE49-F238E27FC236}">
                          <a16:creationId xmlns:a16="http://schemas.microsoft.com/office/drawing/2014/main" id="{BCA49EA8-764E-E554-6AA0-FCE1183F8375}"/>
                        </a:ext>
                      </a:extLst>
                    </p:cNvPr>
                    <p:cNvSpPr/>
                    <p:nvPr/>
                  </p:nvSpPr>
                  <p:spPr>
                    <a:xfrm>
                      <a:off x="3496807" y="3099772"/>
                      <a:ext cx="108000" cy="108000"/>
                    </a:xfrm>
                    <a:prstGeom prst="ellipse">
                      <a:avLst/>
                    </a:prstGeom>
                    <a:solidFill>
                      <a:srgbClr val="FF4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74" name="Elipse 73">
                      <a:extLst>
                        <a:ext uri="{FF2B5EF4-FFF2-40B4-BE49-F238E27FC236}">
                          <a16:creationId xmlns:a16="http://schemas.microsoft.com/office/drawing/2014/main" id="{C53BE264-A12D-6828-84E4-9F1E7835A625}"/>
                        </a:ext>
                      </a:extLst>
                    </p:cNvPr>
                    <p:cNvSpPr/>
                    <p:nvPr/>
                  </p:nvSpPr>
                  <p:spPr>
                    <a:xfrm>
                      <a:off x="3632178" y="3066335"/>
                      <a:ext cx="108000" cy="108000"/>
                    </a:xfrm>
                    <a:prstGeom prst="ellipse">
                      <a:avLst/>
                    </a:prstGeom>
                    <a:solidFill>
                      <a:srgbClr val="FF4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grpSp>
              <p:sp>
                <p:nvSpPr>
                  <p:cNvPr id="61" name="CuadroTexto 60">
                    <a:extLst>
                      <a:ext uri="{FF2B5EF4-FFF2-40B4-BE49-F238E27FC236}">
                        <a16:creationId xmlns:a16="http://schemas.microsoft.com/office/drawing/2014/main" id="{4850BC8C-4329-AABB-4649-8F82AE652961}"/>
                      </a:ext>
                    </a:extLst>
                  </p:cNvPr>
                  <p:cNvSpPr txBox="1"/>
                  <p:nvPr/>
                </p:nvSpPr>
                <p:spPr>
                  <a:xfrm>
                    <a:off x="2412890" y="3167816"/>
                    <a:ext cx="1854995" cy="553998"/>
                  </a:xfrm>
                  <a:prstGeom prst="rect">
                    <a:avLst/>
                  </a:prstGeom>
                  <a:noFill/>
                </p:spPr>
                <p:txBody>
                  <a:bodyPr wrap="none" rtlCol="0">
                    <a:spAutoFit/>
                  </a:bodyPr>
                  <a:lstStyle/>
                  <a:p>
                    <a:pPr algn="ctr"/>
                    <a:r>
                      <a:rPr lang="es-ES_tradnl" sz="1600" dirty="0">
                        <a:latin typeface="Montserrat Light" pitchFamily="2" charset="77"/>
                      </a:rPr>
                      <a:t>MAX</a:t>
                    </a:r>
                  </a:p>
                  <a:p>
                    <a:pPr algn="ctr"/>
                    <a:r>
                      <a:rPr lang="es-ES_tradnl" sz="1400" dirty="0">
                        <a:latin typeface="Montserrat Light" pitchFamily="2" charset="77"/>
                      </a:rPr>
                      <a:t>(complete </a:t>
                    </a:r>
                    <a:r>
                      <a:rPr lang="es-ES_tradnl" sz="1400" dirty="0" err="1">
                        <a:latin typeface="Montserrat Light" pitchFamily="2" charset="77"/>
                      </a:rPr>
                      <a:t>linkage</a:t>
                    </a:r>
                    <a:r>
                      <a:rPr lang="es-ES_tradnl" sz="1400" dirty="0">
                        <a:latin typeface="Montserrat Light" pitchFamily="2" charset="77"/>
                      </a:rPr>
                      <a:t>)</a:t>
                    </a:r>
                    <a:endParaRPr lang="es-ES_tradnl" sz="1600" dirty="0">
                      <a:latin typeface="Montserrat Light" pitchFamily="2" charset="77"/>
                    </a:endParaRPr>
                  </a:p>
                </p:txBody>
              </p:sp>
            </p:grpSp>
            <p:sp>
              <p:nvSpPr>
                <p:cNvPr id="59" name="Elipse 58">
                  <a:extLst>
                    <a:ext uri="{FF2B5EF4-FFF2-40B4-BE49-F238E27FC236}">
                      <a16:creationId xmlns:a16="http://schemas.microsoft.com/office/drawing/2014/main" id="{6381EAC1-0CCF-9B48-F3DC-0D1DEEFD1BA2}"/>
                    </a:ext>
                  </a:extLst>
                </p:cNvPr>
                <p:cNvSpPr/>
                <p:nvPr/>
              </p:nvSpPr>
              <p:spPr>
                <a:xfrm rot="9090389">
                  <a:off x="8447200" y="4657461"/>
                  <a:ext cx="840473" cy="730833"/>
                </a:xfrm>
                <a:custGeom>
                  <a:avLst/>
                  <a:gdLst>
                    <a:gd name="connsiteX0" fmla="*/ 0 w 840473"/>
                    <a:gd name="connsiteY0" fmla="*/ 365417 h 730833"/>
                    <a:gd name="connsiteX1" fmla="*/ 420237 w 840473"/>
                    <a:gd name="connsiteY1" fmla="*/ 0 h 730833"/>
                    <a:gd name="connsiteX2" fmla="*/ 840474 w 840473"/>
                    <a:gd name="connsiteY2" fmla="*/ 365417 h 730833"/>
                    <a:gd name="connsiteX3" fmla="*/ 420237 w 840473"/>
                    <a:gd name="connsiteY3" fmla="*/ 730834 h 730833"/>
                    <a:gd name="connsiteX4" fmla="*/ 0 w 840473"/>
                    <a:gd name="connsiteY4" fmla="*/ 365417 h 7308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473" h="730833" extrusionOk="0">
                      <a:moveTo>
                        <a:pt x="0" y="365417"/>
                      </a:moveTo>
                      <a:cubicBezTo>
                        <a:pt x="-40871" y="165351"/>
                        <a:pt x="213397" y="24825"/>
                        <a:pt x="420237" y="0"/>
                      </a:cubicBezTo>
                      <a:cubicBezTo>
                        <a:pt x="671594" y="39542"/>
                        <a:pt x="841263" y="187685"/>
                        <a:pt x="840474" y="365417"/>
                      </a:cubicBezTo>
                      <a:cubicBezTo>
                        <a:pt x="822867" y="540667"/>
                        <a:pt x="683907" y="769017"/>
                        <a:pt x="420237" y="730834"/>
                      </a:cubicBezTo>
                      <a:cubicBezTo>
                        <a:pt x="203108" y="675187"/>
                        <a:pt x="12691" y="590892"/>
                        <a:pt x="0" y="365417"/>
                      </a:cubicBezTo>
                      <a:close/>
                    </a:path>
                  </a:pathLst>
                </a:custGeom>
                <a:noFill/>
                <a:ln>
                  <a:solidFill>
                    <a:schemeClr val="tx1">
                      <a:lumMod val="50000"/>
                      <a:lumOff val="50000"/>
                    </a:schemeClr>
                  </a:solidFill>
                  <a:prstDash val="sysDash"/>
                  <a:extLst>
                    <a:ext uri="{C807C97D-BFC1-408E-A445-0C87EB9F89A2}">
                      <ask:lineSketchStyleProps xmlns:ask="http://schemas.microsoft.com/office/drawing/2018/sketchyshapes" sd="2650216993">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grpSp>
          <p:sp>
            <p:nvSpPr>
              <p:cNvPr id="57" name="Elipse 56">
                <a:extLst>
                  <a:ext uri="{FF2B5EF4-FFF2-40B4-BE49-F238E27FC236}">
                    <a16:creationId xmlns:a16="http://schemas.microsoft.com/office/drawing/2014/main" id="{26B21014-DD6A-3EE2-3C1D-D4A70F93B3DF}"/>
                  </a:ext>
                </a:extLst>
              </p:cNvPr>
              <p:cNvSpPr/>
              <p:nvPr/>
            </p:nvSpPr>
            <p:spPr>
              <a:xfrm rot="15921633">
                <a:off x="5945375" y="4602885"/>
                <a:ext cx="789857" cy="992663"/>
              </a:xfrm>
              <a:custGeom>
                <a:avLst/>
                <a:gdLst>
                  <a:gd name="connsiteX0" fmla="*/ 0 w 789857"/>
                  <a:gd name="connsiteY0" fmla="*/ 496332 h 992663"/>
                  <a:gd name="connsiteX1" fmla="*/ 394929 w 789857"/>
                  <a:gd name="connsiteY1" fmla="*/ 0 h 992663"/>
                  <a:gd name="connsiteX2" fmla="*/ 789858 w 789857"/>
                  <a:gd name="connsiteY2" fmla="*/ 496332 h 992663"/>
                  <a:gd name="connsiteX3" fmla="*/ 394929 w 789857"/>
                  <a:gd name="connsiteY3" fmla="*/ 992664 h 992663"/>
                  <a:gd name="connsiteX4" fmla="*/ 0 w 789857"/>
                  <a:gd name="connsiteY4" fmla="*/ 496332 h 9926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9857" h="992663" extrusionOk="0">
                    <a:moveTo>
                      <a:pt x="0" y="496332"/>
                    </a:moveTo>
                    <a:cubicBezTo>
                      <a:pt x="-32771" y="202001"/>
                      <a:pt x="130372" y="17431"/>
                      <a:pt x="394929" y="0"/>
                    </a:cubicBezTo>
                    <a:cubicBezTo>
                      <a:pt x="648811" y="7530"/>
                      <a:pt x="743671" y="223684"/>
                      <a:pt x="789858" y="496332"/>
                    </a:cubicBezTo>
                    <a:cubicBezTo>
                      <a:pt x="748033" y="811294"/>
                      <a:pt x="610095" y="1008954"/>
                      <a:pt x="394929" y="992664"/>
                    </a:cubicBezTo>
                    <a:cubicBezTo>
                      <a:pt x="164347" y="985842"/>
                      <a:pt x="35468" y="787396"/>
                      <a:pt x="0" y="496332"/>
                    </a:cubicBezTo>
                    <a:close/>
                  </a:path>
                </a:pathLst>
              </a:custGeom>
              <a:noFill/>
              <a:ln>
                <a:solidFill>
                  <a:schemeClr val="tx1">
                    <a:lumMod val="50000"/>
                    <a:lumOff val="50000"/>
                  </a:schemeClr>
                </a:solidFill>
                <a:prstDash val="sysDash"/>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grpSp>
        <p:cxnSp>
          <p:nvCxnSpPr>
            <p:cNvPr id="55" name="Conector recto de flecha 54">
              <a:extLst>
                <a:ext uri="{FF2B5EF4-FFF2-40B4-BE49-F238E27FC236}">
                  <a16:creationId xmlns:a16="http://schemas.microsoft.com/office/drawing/2014/main" id="{D4CAD21B-E151-D8EF-E716-DA621638F6DB}"/>
                </a:ext>
              </a:extLst>
            </p:cNvPr>
            <p:cNvCxnSpPr>
              <a:cxnSpLocks/>
              <a:stCxn id="62" idx="6"/>
              <a:endCxn id="71" idx="2"/>
            </p:cNvCxnSpPr>
            <p:nvPr/>
          </p:nvCxnSpPr>
          <p:spPr>
            <a:xfrm flipV="1">
              <a:off x="7753501" y="755082"/>
              <a:ext cx="1815516" cy="80678"/>
            </a:xfrm>
            <a:prstGeom prst="straightConnector1">
              <a:avLst/>
            </a:prstGeom>
            <a:ln w="25400">
              <a:solidFill>
                <a:srgbClr val="C00000"/>
              </a:solidFill>
              <a:headEnd type="triangle"/>
              <a:tailEnd type="triangle"/>
            </a:ln>
            <a:effectLst>
              <a:glow rad="12700">
                <a:schemeClr val="bg1"/>
              </a:glow>
            </a:effectLst>
          </p:spPr>
          <p:style>
            <a:lnRef idx="1">
              <a:schemeClr val="accent1"/>
            </a:lnRef>
            <a:fillRef idx="0">
              <a:schemeClr val="accent1"/>
            </a:fillRef>
            <a:effectRef idx="0">
              <a:schemeClr val="accent1"/>
            </a:effectRef>
            <a:fontRef idx="minor">
              <a:schemeClr val="tx1"/>
            </a:fontRef>
          </p:style>
        </p:cxnSp>
      </p:grpSp>
      <p:grpSp>
        <p:nvGrpSpPr>
          <p:cNvPr id="75" name="Grupo 74">
            <a:extLst>
              <a:ext uri="{FF2B5EF4-FFF2-40B4-BE49-F238E27FC236}">
                <a16:creationId xmlns:a16="http://schemas.microsoft.com/office/drawing/2014/main" id="{95B6F354-C849-B04D-1A60-FD2E09E32B47}"/>
              </a:ext>
            </a:extLst>
          </p:cNvPr>
          <p:cNvGrpSpPr/>
          <p:nvPr/>
        </p:nvGrpSpPr>
        <p:grpSpPr>
          <a:xfrm>
            <a:off x="7653784" y="2958876"/>
            <a:ext cx="2131890" cy="1243926"/>
            <a:chOff x="7551673" y="3524442"/>
            <a:chExt cx="2131890" cy="1243926"/>
          </a:xfrm>
        </p:grpSpPr>
        <p:grpSp>
          <p:nvGrpSpPr>
            <p:cNvPr id="76" name="Grupo 75">
              <a:extLst>
                <a:ext uri="{FF2B5EF4-FFF2-40B4-BE49-F238E27FC236}">
                  <a16:creationId xmlns:a16="http://schemas.microsoft.com/office/drawing/2014/main" id="{452A1FD3-C5DB-2E61-42E9-C8CD527250D9}"/>
                </a:ext>
              </a:extLst>
            </p:cNvPr>
            <p:cNvGrpSpPr/>
            <p:nvPr/>
          </p:nvGrpSpPr>
          <p:grpSpPr>
            <a:xfrm>
              <a:off x="7615183" y="3690701"/>
              <a:ext cx="2031516" cy="622049"/>
              <a:chOff x="7615183" y="3690701"/>
              <a:chExt cx="2031516" cy="622049"/>
            </a:xfrm>
          </p:grpSpPr>
          <p:sp>
            <p:nvSpPr>
              <p:cNvPr id="95" name="Elipse 94">
                <a:extLst>
                  <a:ext uri="{FF2B5EF4-FFF2-40B4-BE49-F238E27FC236}">
                    <a16:creationId xmlns:a16="http://schemas.microsoft.com/office/drawing/2014/main" id="{9B81904E-BADD-B621-7C22-48E7B3E4A4C9}"/>
                  </a:ext>
                </a:extLst>
              </p:cNvPr>
              <p:cNvSpPr/>
              <p:nvPr/>
            </p:nvSpPr>
            <p:spPr>
              <a:xfrm>
                <a:off x="7615183" y="3825379"/>
                <a:ext cx="108000"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96" name="Elipse 95">
                <a:extLst>
                  <a:ext uri="{FF2B5EF4-FFF2-40B4-BE49-F238E27FC236}">
                    <a16:creationId xmlns:a16="http://schemas.microsoft.com/office/drawing/2014/main" id="{E877D7DA-3B67-D84A-F025-793879B138EC}"/>
                  </a:ext>
                </a:extLst>
              </p:cNvPr>
              <p:cNvSpPr/>
              <p:nvPr/>
            </p:nvSpPr>
            <p:spPr>
              <a:xfrm>
                <a:off x="7806493" y="3717379"/>
                <a:ext cx="108000"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97" name="Elipse 96">
                <a:extLst>
                  <a:ext uri="{FF2B5EF4-FFF2-40B4-BE49-F238E27FC236}">
                    <a16:creationId xmlns:a16="http://schemas.microsoft.com/office/drawing/2014/main" id="{F6706FE9-C706-5111-E325-B9D19637F91F}"/>
                  </a:ext>
                </a:extLst>
              </p:cNvPr>
              <p:cNvSpPr/>
              <p:nvPr/>
            </p:nvSpPr>
            <p:spPr>
              <a:xfrm rot="20547264">
                <a:off x="8368807" y="3832812"/>
                <a:ext cx="108000"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98" name="Elipse 97">
                <a:extLst>
                  <a:ext uri="{FF2B5EF4-FFF2-40B4-BE49-F238E27FC236}">
                    <a16:creationId xmlns:a16="http://schemas.microsoft.com/office/drawing/2014/main" id="{517C2137-888D-8965-2A13-E3D32F32815A}"/>
                  </a:ext>
                </a:extLst>
              </p:cNvPr>
              <p:cNvSpPr/>
              <p:nvPr/>
            </p:nvSpPr>
            <p:spPr>
              <a:xfrm>
                <a:off x="8261748" y="3987379"/>
                <a:ext cx="108000"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99" name="Elipse 98">
                <a:extLst>
                  <a:ext uri="{FF2B5EF4-FFF2-40B4-BE49-F238E27FC236}">
                    <a16:creationId xmlns:a16="http://schemas.microsoft.com/office/drawing/2014/main" id="{EFFA0200-627A-6FD1-3CCF-51165E026E28}"/>
                  </a:ext>
                </a:extLst>
              </p:cNvPr>
              <p:cNvSpPr/>
              <p:nvPr/>
            </p:nvSpPr>
            <p:spPr>
              <a:xfrm>
                <a:off x="8207748" y="3815654"/>
                <a:ext cx="108000"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0" name="Elipse 99">
                <a:extLst>
                  <a:ext uri="{FF2B5EF4-FFF2-40B4-BE49-F238E27FC236}">
                    <a16:creationId xmlns:a16="http://schemas.microsoft.com/office/drawing/2014/main" id="{8B5FDB7A-50D4-99B7-293C-84AFFE7BCC9B}"/>
                  </a:ext>
                </a:extLst>
              </p:cNvPr>
              <p:cNvSpPr/>
              <p:nvPr/>
            </p:nvSpPr>
            <p:spPr>
              <a:xfrm>
                <a:off x="7908319" y="4031324"/>
                <a:ext cx="108000"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1" name="Elipse 100">
                <a:extLst>
                  <a:ext uri="{FF2B5EF4-FFF2-40B4-BE49-F238E27FC236}">
                    <a16:creationId xmlns:a16="http://schemas.microsoft.com/office/drawing/2014/main" id="{CEBB2DFA-53FE-A46F-1E4A-332011B13447}"/>
                  </a:ext>
                </a:extLst>
              </p:cNvPr>
              <p:cNvSpPr/>
              <p:nvPr/>
            </p:nvSpPr>
            <p:spPr>
              <a:xfrm>
                <a:off x="8046977" y="4204750"/>
                <a:ext cx="108000"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2" name="Elipse 101">
                <a:extLst>
                  <a:ext uri="{FF2B5EF4-FFF2-40B4-BE49-F238E27FC236}">
                    <a16:creationId xmlns:a16="http://schemas.microsoft.com/office/drawing/2014/main" id="{B772412E-68DE-1613-5C90-64E759D2C7A6}"/>
                  </a:ext>
                </a:extLst>
              </p:cNvPr>
              <p:cNvSpPr/>
              <p:nvPr/>
            </p:nvSpPr>
            <p:spPr>
              <a:xfrm>
                <a:off x="9033808" y="3690701"/>
                <a:ext cx="108000" cy="108000"/>
              </a:xfrm>
              <a:prstGeom prst="ellipse">
                <a:avLst/>
              </a:prstGeom>
              <a:solidFill>
                <a:srgbClr val="FF4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3" name="Elipse 102">
                <a:extLst>
                  <a:ext uri="{FF2B5EF4-FFF2-40B4-BE49-F238E27FC236}">
                    <a16:creationId xmlns:a16="http://schemas.microsoft.com/office/drawing/2014/main" id="{2798571C-7B5B-FD1F-B906-90144BAEF110}"/>
                  </a:ext>
                </a:extLst>
              </p:cNvPr>
              <p:cNvSpPr/>
              <p:nvPr/>
            </p:nvSpPr>
            <p:spPr>
              <a:xfrm>
                <a:off x="8896498" y="3749475"/>
                <a:ext cx="108000" cy="108000"/>
              </a:xfrm>
              <a:prstGeom prst="ellipse">
                <a:avLst/>
              </a:prstGeom>
              <a:solidFill>
                <a:srgbClr val="FF4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4" name="Elipse 103">
                <a:extLst>
                  <a:ext uri="{FF2B5EF4-FFF2-40B4-BE49-F238E27FC236}">
                    <a16:creationId xmlns:a16="http://schemas.microsoft.com/office/drawing/2014/main" id="{BC2777CB-94A0-83F1-8B60-CEA42CFF8DEF}"/>
                  </a:ext>
                </a:extLst>
              </p:cNvPr>
              <p:cNvSpPr/>
              <p:nvPr/>
            </p:nvSpPr>
            <p:spPr>
              <a:xfrm>
                <a:off x="9538699" y="3744701"/>
                <a:ext cx="108000" cy="108000"/>
              </a:xfrm>
              <a:prstGeom prst="ellipse">
                <a:avLst/>
              </a:prstGeom>
              <a:solidFill>
                <a:srgbClr val="FF4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5" name="Elipse 104">
                <a:extLst>
                  <a:ext uri="{FF2B5EF4-FFF2-40B4-BE49-F238E27FC236}">
                    <a16:creationId xmlns:a16="http://schemas.microsoft.com/office/drawing/2014/main" id="{A632FE18-B8E1-80CD-3F2B-715FCED11DB3}"/>
                  </a:ext>
                </a:extLst>
              </p:cNvPr>
              <p:cNvSpPr/>
              <p:nvPr/>
            </p:nvSpPr>
            <p:spPr>
              <a:xfrm>
                <a:off x="9311378" y="3717222"/>
                <a:ext cx="108000" cy="108000"/>
              </a:xfrm>
              <a:prstGeom prst="ellipse">
                <a:avLst/>
              </a:prstGeom>
              <a:solidFill>
                <a:srgbClr val="FF4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6" name="Elipse 105">
                <a:extLst>
                  <a:ext uri="{FF2B5EF4-FFF2-40B4-BE49-F238E27FC236}">
                    <a16:creationId xmlns:a16="http://schemas.microsoft.com/office/drawing/2014/main" id="{B770305C-7996-CFD9-DED1-0DB05FAE0544}"/>
                  </a:ext>
                </a:extLst>
              </p:cNvPr>
              <p:cNvSpPr/>
              <p:nvPr/>
            </p:nvSpPr>
            <p:spPr>
              <a:xfrm>
                <a:off x="9033808" y="4086948"/>
                <a:ext cx="108000" cy="108000"/>
              </a:xfrm>
              <a:prstGeom prst="ellipse">
                <a:avLst/>
              </a:prstGeom>
              <a:solidFill>
                <a:srgbClr val="FF4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7" name="Elipse 106">
                <a:extLst>
                  <a:ext uri="{FF2B5EF4-FFF2-40B4-BE49-F238E27FC236}">
                    <a16:creationId xmlns:a16="http://schemas.microsoft.com/office/drawing/2014/main" id="{91F9EE36-63C3-EC65-A876-276217018728}"/>
                  </a:ext>
                </a:extLst>
              </p:cNvPr>
              <p:cNvSpPr/>
              <p:nvPr/>
            </p:nvSpPr>
            <p:spPr>
              <a:xfrm>
                <a:off x="9169179" y="4053511"/>
                <a:ext cx="108000" cy="108000"/>
              </a:xfrm>
              <a:prstGeom prst="ellipse">
                <a:avLst/>
              </a:prstGeom>
              <a:solidFill>
                <a:srgbClr val="FF4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grpSp>
        <p:grpSp>
          <p:nvGrpSpPr>
            <p:cNvPr id="77" name="Grupo 76">
              <a:extLst>
                <a:ext uri="{FF2B5EF4-FFF2-40B4-BE49-F238E27FC236}">
                  <a16:creationId xmlns:a16="http://schemas.microsoft.com/office/drawing/2014/main" id="{0A8A0255-13D7-CD14-3CBB-2DF58FDDAB73}"/>
                </a:ext>
              </a:extLst>
            </p:cNvPr>
            <p:cNvGrpSpPr/>
            <p:nvPr/>
          </p:nvGrpSpPr>
          <p:grpSpPr>
            <a:xfrm>
              <a:off x="7551673" y="3524442"/>
              <a:ext cx="2131890" cy="1243926"/>
              <a:chOff x="7551673" y="3524442"/>
              <a:chExt cx="2131890" cy="1243926"/>
            </a:xfrm>
          </p:grpSpPr>
          <p:grpSp>
            <p:nvGrpSpPr>
              <p:cNvPr id="78" name="Grupo 77">
                <a:extLst>
                  <a:ext uri="{FF2B5EF4-FFF2-40B4-BE49-F238E27FC236}">
                    <a16:creationId xmlns:a16="http://schemas.microsoft.com/office/drawing/2014/main" id="{02629588-A470-E628-09FA-0B9946549650}"/>
                  </a:ext>
                </a:extLst>
              </p:cNvPr>
              <p:cNvGrpSpPr/>
              <p:nvPr/>
            </p:nvGrpSpPr>
            <p:grpSpPr>
              <a:xfrm>
                <a:off x="7808200" y="3524442"/>
                <a:ext cx="1875363" cy="1243926"/>
                <a:chOff x="7808200" y="3524442"/>
                <a:chExt cx="1875363" cy="1243926"/>
              </a:xfrm>
            </p:grpSpPr>
            <p:sp>
              <p:nvSpPr>
                <p:cNvPr id="93" name="CuadroTexto 92">
                  <a:extLst>
                    <a:ext uri="{FF2B5EF4-FFF2-40B4-BE49-F238E27FC236}">
                      <a16:creationId xmlns:a16="http://schemas.microsoft.com/office/drawing/2014/main" id="{E3369894-3458-F123-4112-727E51A08CBD}"/>
                    </a:ext>
                  </a:extLst>
                </p:cNvPr>
                <p:cNvSpPr txBox="1"/>
                <p:nvPr/>
              </p:nvSpPr>
              <p:spPr>
                <a:xfrm>
                  <a:off x="7808200" y="4214370"/>
                  <a:ext cx="1709122" cy="553998"/>
                </a:xfrm>
                <a:prstGeom prst="rect">
                  <a:avLst/>
                </a:prstGeom>
                <a:noFill/>
              </p:spPr>
              <p:txBody>
                <a:bodyPr wrap="none" rtlCol="0">
                  <a:spAutoFit/>
                </a:bodyPr>
                <a:lstStyle/>
                <a:p>
                  <a:pPr algn="ctr"/>
                  <a:r>
                    <a:rPr lang="es-ES_tradnl" sz="1600" dirty="0">
                      <a:latin typeface="Montserrat Light" pitchFamily="2" charset="77"/>
                    </a:rPr>
                    <a:t>Media</a:t>
                  </a:r>
                </a:p>
                <a:p>
                  <a:pPr algn="ctr"/>
                  <a:r>
                    <a:rPr lang="es-ES_tradnl" sz="1400" dirty="0">
                      <a:latin typeface="Montserrat Light" pitchFamily="2" charset="77"/>
                    </a:rPr>
                    <a:t>(</a:t>
                  </a:r>
                  <a:r>
                    <a:rPr lang="es-ES_tradnl" sz="1400" dirty="0" err="1">
                      <a:latin typeface="Montserrat Light" pitchFamily="2" charset="77"/>
                    </a:rPr>
                    <a:t>average</a:t>
                  </a:r>
                  <a:r>
                    <a:rPr lang="es-ES_tradnl" sz="1400" dirty="0">
                      <a:latin typeface="Montserrat Light" pitchFamily="2" charset="77"/>
                    </a:rPr>
                    <a:t> </a:t>
                  </a:r>
                  <a:r>
                    <a:rPr lang="es-ES_tradnl" sz="1400" dirty="0" err="1">
                      <a:latin typeface="Montserrat Light" pitchFamily="2" charset="77"/>
                    </a:rPr>
                    <a:t>linkage</a:t>
                  </a:r>
                  <a:r>
                    <a:rPr lang="es-ES_tradnl" sz="1400" dirty="0">
                      <a:latin typeface="Montserrat Light" pitchFamily="2" charset="77"/>
                    </a:rPr>
                    <a:t>)</a:t>
                  </a:r>
                  <a:endParaRPr lang="es-ES_tradnl" sz="1600" dirty="0">
                    <a:latin typeface="Montserrat Light" pitchFamily="2" charset="77"/>
                  </a:endParaRPr>
                </a:p>
              </p:txBody>
            </p:sp>
            <p:sp>
              <p:nvSpPr>
                <p:cNvPr id="94" name="Elipse 93">
                  <a:extLst>
                    <a:ext uri="{FF2B5EF4-FFF2-40B4-BE49-F238E27FC236}">
                      <a16:creationId xmlns:a16="http://schemas.microsoft.com/office/drawing/2014/main" id="{AA7A7F27-4B93-44E1-02BF-F1D291A29DEB}"/>
                    </a:ext>
                  </a:extLst>
                </p:cNvPr>
                <p:cNvSpPr/>
                <p:nvPr/>
              </p:nvSpPr>
              <p:spPr>
                <a:xfrm rot="9090389">
                  <a:off x="8843090" y="3524442"/>
                  <a:ext cx="840473" cy="730833"/>
                </a:xfrm>
                <a:custGeom>
                  <a:avLst/>
                  <a:gdLst>
                    <a:gd name="connsiteX0" fmla="*/ 0 w 840473"/>
                    <a:gd name="connsiteY0" fmla="*/ 365417 h 730833"/>
                    <a:gd name="connsiteX1" fmla="*/ 420237 w 840473"/>
                    <a:gd name="connsiteY1" fmla="*/ 0 h 730833"/>
                    <a:gd name="connsiteX2" fmla="*/ 840474 w 840473"/>
                    <a:gd name="connsiteY2" fmla="*/ 365417 h 730833"/>
                    <a:gd name="connsiteX3" fmla="*/ 420237 w 840473"/>
                    <a:gd name="connsiteY3" fmla="*/ 730834 h 730833"/>
                    <a:gd name="connsiteX4" fmla="*/ 0 w 840473"/>
                    <a:gd name="connsiteY4" fmla="*/ 365417 h 7308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473" h="730833" extrusionOk="0">
                      <a:moveTo>
                        <a:pt x="0" y="365417"/>
                      </a:moveTo>
                      <a:cubicBezTo>
                        <a:pt x="-40871" y="165351"/>
                        <a:pt x="213397" y="24825"/>
                        <a:pt x="420237" y="0"/>
                      </a:cubicBezTo>
                      <a:cubicBezTo>
                        <a:pt x="671594" y="39542"/>
                        <a:pt x="841263" y="187685"/>
                        <a:pt x="840474" y="365417"/>
                      </a:cubicBezTo>
                      <a:cubicBezTo>
                        <a:pt x="822867" y="540667"/>
                        <a:pt x="683907" y="769017"/>
                        <a:pt x="420237" y="730834"/>
                      </a:cubicBezTo>
                      <a:cubicBezTo>
                        <a:pt x="203108" y="675187"/>
                        <a:pt x="12691" y="590892"/>
                        <a:pt x="0" y="365417"/>
                      </a:cubicBezTo>
                      <a:close/>
                    </a:path>
                  </a:pathLst>
                </a:custGeom>
                <a:noFill/>
                <a:ln>
                  <a:solidFill>
                    <a:schemeClr val="tx1">
                      <a:lumMod val="50000"/>
                      <a:lumOff val="50000"/>
                    </a:schemeClr>
                  </a:solidFill>
                  <a:prstDash val="sysDash"/>
                  <a:extLst>
                    <a:ext uri="{C807C97D-BFC1-408E-A445-0C87EB9F89A2}">
                      <ask:lineSketchStyleProps xmlns:ask="http://schemas.microsoft.com/office/drawing/2018/sketchyshapes" sd="2650216993">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grpSp>
          <p:grpSp>
            <p:nvGrpSpPr>
              <p:cNvPr id="79" name="Grupo 78">
                <a:extLst>
                  <a:ext uri="{FF2B5EF4-FFF2-40B4-BE49-F238E27FC236}">
                    <a16:creationId xmlns:a16="http://schemas.microsoft.com/office/drawing/2014/main" id="{A99EC1C6-A022-4F98-1FE9-42D56E991D36}"/>
                  </a:ext>
                </a:extLst>
              </p:cNvPr>
              <p:cNvGrpSpPr/>
              <p:nvPr/>
            </p:nvGrpSpPr>
            <p:grpSpPr>
              <a:xfrm>
                <a:off x="7551673" y="3571707"/>
                <a:ext cx="1987026" cy="789857"/>
                <a:chOff x="7551673" y="3571707"/>
                <a:chExt cx="1987026" cy="789857"/>
              </a:xfrm>
            </p:grpSpPr>
            <p:grpSp>
              <p:nvGrpSpPr>
                <p:cNvPr id="80" name="Grupo 79">
                  <a:extLst>
                    <a:ext uri="{FF2B5EF4-FFF2-40B4-BE49-F238E27FC236}">
                      <a16:creationId xmlns:a16="http://schemas.microsoft.com/office/drawing/2014/main" id="{36649AC5-6B31-223A-7F00-865CA9EEDE85}"/>
                    </a:ext>
                  </a:extLst>
                </p:cNvPr>
                <p:cNvGrpSpPr/>
                <p:nvPr/>
              </p:nvGrpSpPr>
              <p:grpSpPr>
                <a:xfrm>
                  <a:off x="7551673" y="3571707"/>
                  <a:ext cx="1987026" cy="789857"/>
                  <a:chOff x="7551673" y="3571707"/>
                  <a:chExt cx="1987026" cy="789857"/>
                </a:xfrm>
              </p:grpSpPr>
              <p:sp>
                <p:nvSpPr>
                  <p:cNvPr id="91" name="Elipse 90">
                    <a:extLst>
                      <a:ext uri="{FF2B5EF4-FFF2-40B4-BE49-F238E27FC236}">
                        <a16:creationId xmlns:a16="http://schemas.microsoft.com/office/drawing/2014/main" id="{1D869DA2-1865-EB02-9A5E-B5885CB2E4F5}"/>
                      </a:ext>
                    </a:extLst>
                  </p:cNvPr>
                  <p:cNvSpPr/>
                  <p:nvPr/>
                </p:nvSpPr>
                <p:spPr>
                  <a:xfrm rot="15921633">
                    <a:off x="7653076" y="3470304"/>
                    <a:ext cx="789857" cy="992663"/>
                  </a:xfrm>
                  <a:custGeom>
                    <a:avLst/>
                    <a:gdLst>
                      <a:gd name="connsiteX0" fmla="*/ 0 w 789857"/>
                      <a:gd name="connsiteY0" fmla="*/ 496332 h 992663"/>
                      <a:gd name="connsiteX1" fmla="*/ 394929 w 789857"/>
                      <a:gd name="connsiteY1" fmla="*/ 0 h 992663"/>
                      <a:gd name="connsiteX2" fmla="*/ 789858 w 789857"/>
                      <a:gd name="connsiteY2" fmla="*/ 496332 h 992663"/>
                      <a:gd name="connsiteX3" fmla="*/ 394929 w 789857"/>
                      <a:gd name="connsiteY3" fmla="*/ 992664 h 992663"/>
                      <a:gd name="connsiteX4" fmla="*/ 0 w 789857"/>
                      <a:gd name="connsiteY4" fmla="*/ 496332 h 9926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9857" h="992663" extrusionOk="0">
                        <a:moveTo>
                          <a:pt x="0" y="496332"/>
                        </a:moveTo>
                        <a:cubicBezTo>
                          <a:pt x="-32771" y="202001"/>
                          <a:pt x="130372" y="17431"/>
                          <a:pt x="394929" y="0"/>
                        </a:cubicBezTo>
                        <a:cubicBezTo>
                          <a:pt x="648811" y="7530"/>
                          <a:pt x="743671" y="223684"/>
                          <a:pt x="789858" y="496332"/>
                        </a:cubicBezTo>
                        <a:cubicBezTo>
                          <a:pt x="748033" y="811294"/>
                          <a:pt x="610095" y="1008954"/>
                          <a:pt x="394929" y="992664"/>
                        </a:cubicBezTo>
                        <a:cubicBezTo>
                          <a:pt x="164347" y="985842"/>
                          <a:pt x="35468" y="787396"/>
                          <a:pt x="0" y="496332"/>
                        </a:cubicBezTo>
                        <a:close/>
                      </a:path>
                    </a:pathLst>
                  </a:custGeom>
                  <a:noFill/>
                  <a:ln>
                    <a:solidFill>
                      <a:schemeClr val="tx1">
                        <a:lumMod val="50000"/>
                        <a:lumOff val="50000"/>
                      </a:schemeClr>
                    </a:solidFill>
                    <a:prstDash val="sysDash"/>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cxnSp>
                <p:nvCxnSpPr>
                  <p:cNvPr id="92" name="Conector recto de flecha 91">
                    <a:extLst>
                      <a:ext uri="{FF2B5EF4-FFF2-40B4-BE49-F238E27FC236}">
                        <a16:creationId xmlns:a16="http://schemas.microsoft.com/office/drawing/2014/main" id="{2403168D-951D-136D-CDCD-CDA167FC5D76}"/>
                      </a:ext>
                    </a:extLst>
                  </p:cNvPr>
                  <p:cNvCxnSpPr>
                    <a:cxnSpLocks/>
                    <a:stCxn id="95" idx="6"/>
                    <a:endCxn id="104" idx="2"/>
                  </p:cNvCxnSpPr>
                  <p:nvPr/>
                </p:nvCxnSpPr>
                <p:spPr>
                  <a:xfrm flipV="1">
                    <a:off x="7723183" y="3798701"/>
                    <a:ext cx="1815516" cy="80678"/>
                  </a:xfrm>
                  <a:prstGeom prst="straightConnector1">
                    <a:avLst/>
                  </a:prstGeom>
                  <a:ln w="12700">
                    <a:solidFill>
                      <a:srgbClr val="C00000"/>
                    </a:solidFill>
                    <a:headEnd type="triangle"/>
                    <a:tailEnd type="triangle"/>
                  </a:ln>
                  <a:effectLst>
                    <a:glow rad="12700">
                      <a:schemeClr val="bg1"/>
                    </a:glow>
                  </a:effectLst>
                </p:spPr>
                <p:style>
                  <a:lnRef idx="1">
                    <a:schemeClr val="accent1"/>
                  </a:lnRef>
                  <a:fillRef idx="0">
                    <a:schemeClr val="accent1"/>
                  </a:fillRef>
                  <a:effectRef idx="0">
                    <a:schemeClr val="accent1"/>
                  </a:effectRef>
                  <a:fontRef idx="minor">
                    <a:schemeClr val="tx1"/>
                  </a:fontRef>
                </p:style>
              </p:cxnSp>
            </p:grpSp>
            <p:cxnSp>
              <p:nvCxnSpPr>
                <p:cNvPr id="81" name="Conector recto de flecha 80">
                  <a:extLst>
                    <a:ext uri="{FF2B5EF4-FFF2-40B4-BE49-F238E27FC236}">
                      <a16:creationId xmlns:a16="http://schemas.microsoft.com/office/drawing/2014/main" id="{AD8AC5C8-7BF9-F690-B6DA-D8302D221540}"/>
                    </a:ext>
                  </a:extLst>
                </p:cNvPr>
                <p:cNvCxnSpPr>
                  <a:cxnSpLocks/>
                  <a:stCxn id="95" idx="6"/>
                  <a:endCxn id="107" idx="1"/>
                </p:cNvCxnSpPr>
                <p:nvPr/>
              </p:nvCxnSpPr>
              <p:spPr>
                <a:xfrm>
                  <a:off x="7723183" y="3879379"/>
                  <a:ext cx="1461812" cy="189948"/>
                </a:xfrm>
                <a:prstGeom prst="straightConnector1">
                  <a:avLst/>
                </a:prstGeom>
                <a:ln w="12700">
                  <a:solidFill>
                    <a:srgbClr val="C00000"/>
                  </a:solidFill>
                  <a:headEnd type="triangle"/>
                  <a:tailEnd type="triangle"/>
                </a:ln>
                <a:effectLst>
                  <a:glow rad="12700">
                    <a:schemeClr val="bg1"/>
                  </a:glow>
                </a:effectLst>
              </p:spPr>
              <p:style>
                <a:lnRef idx="1">
                  <a:schemeClr val="accent1"/>
                </a:lnRef>
                <a:fillRef idx="0">
                  <a:schemeClr val="accent1"/>
                </a:fillRef>
                <a:effectRef idx="0">
                  <a:schemeClr val="accent1"/>
                </a:effectRef>
                <a:fontRef idx="minor">
                  <a:schemeClr val="tx1"/>
                </a:fontRef>
              </p:style>
            </p:cxnSp>
            <p:cxnSp>
              <p:nvCxnSpPr>
                <p:cNvPr id="82" name="Conector recto de flecha 81">
                  <a:extLst>
                    <a:ext uri="{FF2B5EF4-FFF2-40B4-BE49-F238E27FC236}">
                      <a16:creationId xmlns:a16="http://schemas.microsoft.com/office/drawing/2014/main" id="{89ACC40F-CF25-3ABD-370E-4F1803637204}"/>
                    </a:ext>
                  </a:extLst>
                </p:cNvPr>
                <p:cNvCxnSpPr>
                  <a:cxnSpLocks/>
                  <a:stCxn id="98" idx="6"/>
                  <a:endCxn id="105" idx="2"/>
                </p:cNvCxnSpPr>
                <p:nvPr/>
              </p:nvCxnSpPr>
              <p:spPr>
                <a:xfrm flipV="1">
                  <a:off x="8369748" y="3771222"/>
                  <a:ext cx="941630" cy="270157"/>
                </a:xfrm>
                <a:prstGeom prst="straightConnector1">
                  <a:avLst/>
                </a:prstGeom>
                <a:ln w="12700">
                  <a:solidFill>
                    <a:srgbClr val="C00000"/>
                  </a:solidFill>
                  <a:headEnd type="triangle"/>
                  <a:tailEnd type="triangle"/>
                </a:ln>
                <a:effectLst>
                  <a:glow rad="12700">
                    <a:schemeClr val="bg1"/>
                  </a:glow>
                </a:effectLst>
              </p:spPr>
              <p:style>
                <a:lnRef idx="1">
                  <a:schemeClr val="accent1"/>
                </a:lnRef>
                <a:fillRef idx="0">
                  <a:schemeClr val="accent1"/>
                </a:fillRef>
                <a:effectRef idx="0">
                  <a:schemeClr val="accent1"/>
                </a:effectRef>
                <a:fontRef idx="minor">
                  <a:schemeClr val="tx1"/>
                </a:fontRef>
              </p:style>
            </p:cxnSp>
            <p:cxnSp>
              <p:nvCxnSpPr>
                <p:cNvPr id="83" name="Conector recto de flecha 82">
                  <a:extLst>
                    <a:ext uri="{FF2B5EF4-FFF2-40B4-BE49-F238E27FC236}">
                      <a16:creationId xmlns:a16="http://schemas.microsoft.com/office/drawing/2014/main" id="{7A4D3F91-B278-6266-5295-F98B16371847}"/>
                    </a:ext>
                  </a:extLst>
                </p:cNvPr>
                <p:cNvCxnSpPr>
                  <a:cxnSpLocks/>
                  <a:stCxn id="101" idx="6"/>
                  <a:endCxn id="106" idx="2"/>
                </p:cNvCxnSpPr>
                <p:nvPr/>
              </p:nvCxnSpPr>
              <p:spPr>
                <a:xfrm flipV="1">
                  <a:off x="8154977" y="4140948"/>
                  <a:ext cx="878831" cy="117802"/>
                </a:xfrm>
                <a:prstGeom prst="straightConnector1">
                  <a:avLst/>
                </a:prstGeom>
                <a:ln w="12700">
                  <a:solidFill>
                    <a:srgbClr val="C00000"/>
                  </a:solidFill>
                  <a:headEnd type="triangle"/>
                  <a:tailEnd type="triangle"/>
                </a:ln>
                <a:effectLst>
                  <a:glow rad="12700">
                    <a:schemeClr val="bg1"/>
                  </a:glow>
                </a:effectLst>
              </p:spPr>
              <p:style>
                <a:lnRef idx="1">
                  <a:schemeClr val="accent1"/>
                </a:lnRef>
                <a:fillRef idx="0">
                  <a:schemeClr val="accent1"/>
                </a:fillRef>
                <a:effectRef idx="0">
                  <a:schemeClr val="accent1"/>
                </a:effectRef>
                <a:fontRef idx="minor">
                  <a:schemeClr val="tx1"/>
                </a:fontRef>
              </p:style>
            </p:cxnSp>
            <p:cxnSp>
              <p:nvCxnSpPr>
                <p:cNvPr id="84" name="Conector recto de flecha 83">
                  <a:extLst>
                    <a:ext uri="{FF2B5EF4-FFF2-40B4-BE49-F238E27FC236}">
                      <a16:creationId xmlns:a16="http://schemas.microsoft.com/office/drawing/2014/main" id="{806C69B5-2FE7-F81D-AC31-981E47171A16}"/>
                    </a:ext>
                  </a:extLst>
                </p:cNvPr>
                <p:cNvCxnSpPr>
                  <a:cxnSpLocks/>
                  <a:stCxn id="100" idx="6"/>
                  <a:endCxn id="106" idx="2"/>
                </p:cNvCxnSpPr>
                <p:nvPr/>
              </p:nvCxnSpPr>
              <p:spPr>
                <a:xfrm>
                  <a:off x="8016319" y="4085324"/>
                  <a:ext cx="1017489" cy="55624"/>
                </a:xfrm>
                <a:prstGeom prst="straightConnector1">
                  <a:avLst/>
                </a:prstGeom>
                <a:ln w="12700">
                  <a:solidFill>
                    <a:srgbClr val="C00000"/>
                  </a:solidFill>
                  <a:headEnd type="triangle"/>
                  <a:tailEnd type="triangle"/>
                </a:ln>
                <a:effectLst>
                  <a:glow rad="12700">
                    <a:schemeClr val="bg1"/>
                  </a:glow>
                </a:effectLst>
              </p:spPr>
              <p:style>
                <a:lnRef idx="1">
                  <a:schemeClr val="accent1"/>
                </a:lnRef>
                <a:fillRef idx="0">
                  <a:schemeClr val="accent1"/>
                </a:fillRef>
                <a:effectRef idx="0">
                  <a:schemeClr val="accent1"/>
                </a:effectRef>
                <a:fontRef idx="minor">
                  <a:schemeClr val="tx1"/>
                </a:fontRef>
              </p:style>
            </p:cxnSp>
            <p:cxnSp>
              <p:nvCxnSpPr>
                <p:cNvPr id="85" name="Conector recto de flecha 84">
                  <a:extLst>
                    <a:ext uri="{FF2B5EF4-FFF2-40B4-BE49-F238E27FC236}">
                      <a16:creationId xmlns:a16="http://schemas.microsoft.com/office/drawing/2014/main" id="{94F416D5-7DBB-886D-14C7-CB2653A12E85}"/>
                    </a:ext>
                  </a:extLst>
                </p:cNvPr>
                <p:cNvCxnSpPr>
                  <a:cxnSpLocks/>
                  <a:stCxn id="96" idx="6"/>
                  <a:endCxn id="107" idx="1"/>
                </p:cNvCxnSpPr>
                <p:nvPr/>
              </p:nvCxnSpPr>
              <p:spPr>
                <a:xfrm>
                  <a:off x="7914493" y="3771379"/>
                  <a:ext cx="1270502" cy="297948"/>
                </a:xfrm>
                <a:prstGeom prst="straightConnector1">
                  <a:avLst/>
                </a:prstGeom>
                <a:ln w="12700">
                  <a:solidFill>
                    <a:srgbClr val="C00000"/>
                  </a:solidFill>
                  <a:headEnd type="triangle"/>
                  <a:tailEnd type="triangle"/>
                </a:ln>
                <a:effectLst>
                  <a:glow rad="12700">
                    <a:schemeClr val="bg1"/>
                  </a:glow>
                </a:effectLst>
              </p:spPr>
              <p:style>
                <a:lnRef idx="1">
                  <a:schemeClr val="accent1"/>
                </a:lnRef>
                <a:fillRef idx="0">
                  <a:schemeClr val="accent1"/>
                </a:fillRef>
                <a:effectRef idx="0">
                  <a:schemeClr val="accent1"/>
                </a:effectRef>
                <a:fontRef idx="minor">
                  <a:schemeClr val="tx1"/>
                </a:fontRef>
              </p:style>
            </p:cxnSp>
            <p:cxnSp>
              <p:nvCxnSpPr>
                <p:cNvPr id="86" name="Conector recto de flecha 85">
                  <a:extLst>
                    <a:ext uri="{FF2B5EF4-FFF2-40B4-BE49-F238E27FC236}">
                      <a16:creationId xmlns:a16="http://schemas.microsoft.com/office/drawing/2014/main" id="{BB0DE772-9AD0-7EF0-6D7B-662126164E54}"/>
                    </a:ext>
                  </a:extLst>
                </p:cNvPr>
                <p:cNvCxnSpPr>
                  <a:cxnSpLocks/>
                  <a:stCxn id="96" idx="6"/>
                  <a:endCxn id="102" idx="2"/>
                </p:cNvCxnSpPr>
                <p:nvPr/>
              </p:nvCxnSpPr>
              <p:spPr>
                <a:xfrm flipV="1">
                  <a:off x="7914493" y="3744701"/>
                  <a:ext cx="1119315" cy="26678"/>
                </a:xfrm>
                <a:prstGeom prst="straightConnector1">
                  <a:avLst/>
                </a:prstGeom>
                <a:ln w="12700">
                  <a:solidFill>
                    <a:srgbClr val="C00000"/>
                  </a:solidFill>
                  <a:headEnd type="triangle"/>
                  <a:tailEnd type="triangle"/>
                </a:ln>
                <a:effectLst>
                  <a:glow rad="12700">
                    <a:schemeClr val="bg1"/>
                  </a:glow>
                </a:effectLst>
              </p:spPr>
              <p:style>
                <a:lnRef idx="1">
                  <a:schemeClr val="accent1"/>
                </a:lnRef>
                <a:fillRef idx="0">
                  <a:schemeClr val="accent1"/>
                </a:fillRef>
                <a:effectRef idx="0">
                  <a:schemeClr val="accent1"/>
                </a:effectRef>
                <a:fontRef idx="minor">
                  <a:schemeClr val="tx1"/>
                </a:fontRef>
              </p:style>
            </p:cxnSp>
            <p:cxnSp>
              <p:nvCxnSpPr>
                <p:cNvPr id="87" name="Conector recto de flecha 86">
                  <a:extLst>
                    <a:ext uri="{FF2B5EF4-FFF2-40B4-BE49-F238E27FC236}">
                      <a16:creationId xmlns:a16="http://schemas.microsoft.com/office/drawing/2014/main" id="{DBBE9CD1-9967-9B78-E73C-B9F9EEA0D98B}"/>
                    </a:ext>
                  </a:extLst>
                </p:cNvPr>
                <p:cNvCxnSpPr>
                  <a:cxnSpLocks/>
                  <a:stCxn id="96" idx="6"/>
                  <a:endCxn id="105" idx="2"/>
                </p:cNvCxnSpPr>
                <p:nvPr/>
              </p:nvCxnSpPr>
              <p:spPr>
                <a:xfrm flipV="1">
                  <a:off x="7914493" y="3771222"/>
                  <a:ext cx="1396885" cy="157"/>
                </a:xfrm>
                <a:prstGeom prst="straightConnector1">
                  <a:avLst/>
                </a:prstGeom>
                <a:ln w="12700">
                  <a:solidFill>
                    <a:srgbClr val="C00000"/>
                  </a:solidFill>
                  <a:headEnd type="triangle"/>
                  <a:tailEnd type="triangle"/>
                </a:ln>
                <a:effectLst>
                  <a:glow rad="12700">
                    <a:schemeClr val="bg1"/>
                  </a:glow>
                </a:effectLst>
              </p:spPr>
              <p:style>
                <a:lnRef idx="1">
                  <a:schemeClr val="accent1"/>
                </a:lnRef>
                <a:fillRef idx="0">
                  <a:schemeClr val="accent1"/>
                </a:fillRef>
                <a:effectRef idx="0">
                  <a:schemeClr val="accent1"/>
                </a:effectRef>
                <a:fontRef idx="minor">
                  <a:schemeClr val="tx1"/>
                </a:fontRef>
              </p:style>
            </p:cxnSp>
            <p:cxnSp>
              <p:nvCxnSpPr>
                <p:cNvPr id="88" name="Conector recto de flecha 87">
                  <a:extLst>
                    <a:ext uri="{FF2B5EF4-FFF2-40B4-BE49-F238E27FC236}">
                      <a16:creationId xmlns:a16="http://schemas.microsoft.com/office/drawing/2014/main" id="{D29DAAF6-EC42-F67F-DDFD-89A62D0A8673}"/>
                    </a:ext>
                  </a:extLst>
                </p:cNvPr>
                <p:cNvCxnSpPr>
                  <a:cxnSpLocks/>
                  <a:stCxn id="98" idx="6"/>
                  <a:endCxn id="107" idx="1"/>
                </p:cNvCxnSpPr>
                <p:nvPr/>
              </p:nvCxnSpPr>
              <p:spPr>
                <a:xfrm>
                  <a:off x="8369748" y="4041379"/>
                  <a:ext cx="815247" cy="27948"/>
                </a:xfrm>
                <a:prstGeom prst="straightConnector1">
                  <a:avLst/>
                </a:prstGeom>
                <a:ln w="12700">
                  <a:solidFill>
                    <a:srgbClr val="C00000"/>
                  </a:solidFill>
                  <a:headEnd type="triangle"/>
                  <a:tailEnd type="triangle"/>
                </a:ln>
                <a:effectLst>
                  <a:glow rad="12700">
                    <a:schemeClr val="bg1"/>
                  </a:glow>
                </a:effectLst>
              </p:spPr>
              <p:style>
                <a:lnRef idx="1">
                  <a:schemeClr val="accent1"/>
                </a:lnRef>
                <a:fillRef idx="0">
                  <a:schemeClr val="accent1"/>
                </a:fillRef>
                <a:effectRef idx="0">
                  <a:schemeClr val="accent1"/>
                </a:effectRef>
                <a:fontRef idx="minor">
                  <a:schemeClr val="tx1"/>
                </a:fontRef>
              </p:style>
            </p:cxnSp>
            <p:cxnSp>
              <p:nvCxnSpPr>
                <p:cNvPr id="89" name="Conector recto de flecha 88">
                  <a:extLst>
                    <a:ext uri="{FF2B5EF4-FFF2-40B4-BE49-F238E27FC236}">
                      <a16:creationId xmlns:a16="http://schemas.microsoft.com/office/drawing/2014/main" id="{D037B8E3-EE72-C425-CEB8-B1CEF0FDB10A}"/>
                    </a:ext>
                  </a:extLst>
                </p:cNvPr>
                <p:cNvCxnSpPr>
                  <a:cxnSpLocks/>
                  <a:stCxn id="100" idx="6"/>
                  <a:endCxn id="104" idx="2"/>
                </p:cNvCxnSpPr>
                <p:nvPr/>
              </p:nvCxnSpPr>
              <p:spPr>
                <a:xfrm flipV="1">
                  <a:off x="8016319" y="3798701"/>
                  <a:ext cx="1522380" cy="286623"/>
                </a:xfrm>
                <a:prstGeom prst="straightConnector1">
                  <a:avLst/>
                </a:prstGeom>
                <a:ln w="12700">
                  <a:solidFill>
                    <a:srgbClr val="C00000"/>
                  </a:solidFill>
                  <a:headEnd type="triangle"/>
                  <a:tailEnd type="triangle"/>
                </a:ln>
                <a:effectLst>
                  <a:glow rad="12700">
                    <a:schemeClr val="bg1"/>
                  </a:glow>
                </a:effectLst>
              </p:spPr>
              <p:style>
                <a:lnRef idx="1">
                  <a:schemeClr val="accent1"/>
                </a:lnRef>
                <a:fillRef idx="0">
                  <a:schemeClr val="accent1"/>
                </a:fillRef>
                <a:effectRef idx="0">
                  <a:schemeClr val="accent1"/>
                </a:effectRef>
                <a:fontRef idx="minor">
                  <a:schemeClr val="tx1"/>
                </a:fontRef>
              </p:style>
            </p:cxnSp>
            <p:cxnSp>
              <p:nvCxnSpPr>
                <p:cNvPr id="90" name="Conector recto de flecha 89">
                  <a:extLst>
                    <a:ext uri="{FF2B5EF4-FFF2-40B4-BE49-F238E27FC236}">
                      <a16:creationId xmlns:a16="http://schemas.microsoft.com/office/drawing/2014/main" id="{3F4A0B81-2501-FDA2-B550-841F3351ED13}"/>
                    </a:ext>
                  </a:extLst>
                </p:cNvPr>
                <p:cNvCxnSpPr>
                  <a:cxnSpLocks/>
                  <a:stCxn id="101" idx="6"/>
                  <a:endCxn id="104" idx="2"/>
                </p:cNvCxnSpPr>
                <p:nvPr/>
              </p:nvCxnSpPr>
              <p:spPr>
                <a:xfrm flipV="1">
                  <a:off x="8154977" y="3798701"/>
                  <a:ext cx="1383722" cy="460049"/>
                </a:xfrm>
                <a:prstGeom prst="straightConnector1">
                  <a:avLst/>
                </a:prstGeom>
                <a:ln w="12700">
                  <a:solidFill>
                    <a:srgbClr val="C00000"/>
                  </a:solidFill>
                  <a:headEnd type="triangle"/>
                  <a:tailEnd type="triangle"/>
                </a:ln>
                <a:effectLst>
                  <a:glow rad="12700">
                    <a:schemeClr val="bg1"/>
                  </a:glow>
                </a:effectLst>
              </p:spPr>
              <p:style>
                <a:lnRef idx="1">
                  <a:schemeClr val="accent1"/>
                </a:lnRef>
                <a:fillRef idx="0">
                  <a:schemeClr val="accent1"/>
                </a:fillRef>
                <a:effectRef idx="0">
                  <a:schemeClr val="accent1"/>
                </a:effectRef>
                <a:fontRef idx="minor">
                  <a:schemeClr val="tx1"/>
                </a:fontRef>
              </p:style>
            </p:cxnSp>
          </p:grpSp>
        </p:grpSp>
      </p:grpSp>
      <p:grpSp>
        <p:nvGrpSpPr>
          <p:cNvPr id="108" name="Grupo 107">
            <a:extLst>
              <a:ext uri="{FF2B5EF4-FFF2-40B4-BE49-F238E27FC236}">
                <a16:creationId xmlns:a16="http://schemas.microsoft.com/office/drawing/2014/main" id="{3C2BEA5A-94E5-1711-1166-5D4C87B8B3E6}"/>
              </a:ext>
            </a:extLst>
          </p:cNvPr>
          <p:cNvGrpSpPr/>
          <p:nvPr/>
        </p:nvGrpSpPr>
        <p:grpSpPr>
          <a:xfrm>
            <a:off x="7292896" y="4387909"/>
            <a:ext cx="2853666" cy="1123482"/>
            <a:chOff x="7292896" y="5009526"/>
            <a:chExt cx="2853666" cy="1123482"/>
          </a:xfrm>
        </p:grpSpPr>
        <p:grpSp>
          <p:nvGrpSpPr>
            <p:cNvPr id="109" name="Grupo 108">
              <a:extLst>
                <a:ext uri="{FF2B5EF4-FFF2-40B4-BE49-F238E27FC236}">
                  <a16:creationId xmlns:a16="http://schemas.microsoft.com/office/drawing/2014/main" id="{E4AFA06A-1027-6F68-38F1-93A0A70EF4D5}"/>
                </a:ext>
              </a:extLst>
            </p:cNvPr>
            <p:cNvGrpSpPr/>
            <p:nvPr/>
          </p:nvGrpSpPr>
          <p:grpSpPr>
            <a:xfrm>
              <a:off x="7292896" y="5009526"/>
              <a:ext cx="2853666" cy="1123482"/>
              <a:chOff x="7266250" y="480823"/>
              <a:chExt cx="2853666" cy="1123482"/>
            </a:xfrm>
          </p:grpSpPr>
          <p:grpSp>
            <p:nvGrpSpPr>
              <p:cNvPr id="112" name="Grupo 111">
                <a:extLst>
                  <a:ext uri="{FF2B5EF4-FFF2-40B4-BE49-F238E27FC236}">
                    <a16:creationId xmlns:a16="http://schemas.microsoft.com/office/drawing/2014/main" id="{45A4442E-80BC-56C4-30FC-008601B1D7AA}"/>
                  </a:ext>
                </a:extLst>
              </p:cNvPr>
              <p:cNvGrpSpPr/>
              <p:nvPr/>
            </p:nvGrpSpPr>
            <p:grpSpPr>
              <a:xfrm>
                <a:off x="7266250" y="480823"/>
                <a:ext cx="2853666" cy="1123482"/>
                <a:chOff x="5528231" y="4657023"/>
                <a:chExt cx="2853666" cy="1123482"/>
              </a:xfrm>
            </p:grpSpPr>
            <p:grpSp>
              <p:nvGrpSpPr>
                <p:cNvPr id="114" name="Grupo 113">
                  <a:extLst>
                    <a:ext uri="{FF2B5EF4-FFF2-40B4-BE49-F238E27FC236}">
                      <a16:creationId xmlns:a16="http://schemas.microsoft.com/office/drawing/2014/main" id="{80F6E99F-5840-DC14-D5B0-92EF5A5D7F28}"/>
                    </a:ext>
                  </a:extLst>
                </p:cNvPr>
                <p:cNvGrpSpPr/>
                <p:nvPr/>
              </p:nvGrpSpPr>
              <p:grpSpPr>
                <a:xfrm>
                  <a:off x="5528231" y="4657023"/>
                  <a:ext cx="2853666" cy="1123482"/>
                  <a:chOff x="6840042" y="4657461"/>
                  <a:chExt cx="2853666" cy="1123482"/>
                </a:xfrm>
              </p:grpSpPr>
              <p:grpSp>
                <p:nvGrpSpPr>
                  <p:cNvPr id="116" name="Grupo 115">
                    <a:extLst>
                      <a:ext uri="{FF2B5EF4-FFF2-40B4-BE49-F238E27FC236}">
                        <a16:creationId xmlns:a16="http://schemas.microsoft.com/office/drawing/2014/main" id="{C31C221D-EA91-4DF6-36DF-55DDE673DC7E}"/>
                      </a:ext>
                    </a:extLst>
                  </p:cNvPr>
                  <p:cNvGrpSpPr/>
                  <p:nvPr/>
                </p:nvGrpSpPr>
                <p:grpSpPr>
                  <a:xfrm>
                    <a:off x="6840042" y="4823720"/>
                    <a:ext cx="2853666" cy="957223"/>
                    <a:chOff x="1913557" y="2703525"/>
                    <a:chExt cx="2853666" cy="957223"/>
                  </a:xfrm>
                </p:grpSpPr>
                <p:grpSp>
                  <p:nvGrpSpPr>
                    <p:cNvPr id="118" name="Grupo 117">
                      <a:extLst>
                        <a:ext uri="{FF2B5EF4-FFF2-40B4-BE49-F238E27FC236}">
                          <a16:creationId xmlns:a16="http://schemas.microsoft.com/office/drawing/2014/main" id="{ECF578B7-E610-C76E-B08B-81114C14CCDD}"/>
                        </a:ext>
                      </a:extLst>
                    </p:cNvPr>
                    <p:cNvGrpSpPr/>
                    <p:nvPr/>
                  </p:nvGrpSpPr>
                  <p:grpSpPr>
                    <a:xfrm>
                      <a:off x="2292808" y="2703525"/>
                      <a:ext cx="2031516" cy="622049"/>
                      <a:chOff x="2078182" y="2703525"/>
                      <a:chExt cx="2031516" cy="622049"/>
                    </a:xfrm>
                  </p:grpSpPr>
                  <p:sp>
                    <p:nvSpPr>
                      <p:cNvPr id="120" name="Elipse 119">
                        <a:extLst>
                          <a:ext uri="{FF2B5EF4-FFF2-40B4-BE49-F238E27FC236}">
                            <a16:creationId xmlns:a16="http://schemas.microsoft.com/office/drawing/2014/main" id="{F0E9393C-2D0B-66BC-5EF4-5A7EEE39FE9C}"/>
                          </a:ext>
                        </a:extLst>
                      </p:cNvPr>
                      <p:cNvSpPr/>
                      <p:nvPr/>
                    </p:nvSpPr>
                    <p:spPr>
                      <a:xfrm>
                        <a:off x="2078182" y="2838203"/>
                        <a:ext cx="108000"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21" name="Elipse 120">
                        <a:extLst>
                          <a:ext uri="{FF2B5EF4-FFF2-40B4-BE49-F238E27FC236}">
                            <a16:creationId xmlns:a16="http://schemas.microsoft.com/office/drawing/2014/main" id="{80D9F58D-9529-84C9-D5E3-FCC86518D2F7}"/>
                          </a:ext>
                        </a:extLst>
                      </p:cNvPr>
                      <p:cNvSpPr/>
                      <p:nvPr/>
                    </p:nvSpPr>
                    <p:spPr>
                      <a:xfrm>
                        <a:off x="2269492" y="2730203"/>
                        <a:ext cx="108000"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122" name="Elipse 121">
                        <a:extLst>
                          <a:ext uri="{FF2B5EF4-FFF2-40B4-BE49-F238E27FC236}">
                            <a16:creationId xmlns:a16="http://schemas.microsoft.com/office/drawing/2014/main" id="{171F0CAD-E3A4-D9C4-196E-929AF6FFA545}"/>
                          </a:ext>
                        </a:extLst>
                      </p:cNvPr>
                      <p:cNvSpPr/>
                      <p:nvPr/>
                    </p:nvSpPr>
                    <p:spPr>
                      <a:xfrm rot="20547264">
                        <a:off x="2831806" y="2845636"/>
                        <a:ext cx="108000"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23" name="Elipse 122">
                        <a:extLst>
                          <a:ext uri="{FF2B5EF4-FFF2-40B4-BE49-F238E27FC236}">
                            <a16:creationId xmlns:a16="http://schemas.microsoft.com/office/drawing/2014/main" id="{A3B988B0-B342-21A4-258F-62FAF57B353C}"/>
                          </a:ext>
                        </a:extLst>
                      </p:cNvPr>
                      <p:cNvSpPr/>
                      <p:nvPr/>
                    </p:nvSpPr>
                    <p:spPr>
                      <a:xfrm>
                        <a:off x="2724747" y="3000203"/>
                        <a:ext cx="108000"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24" name="Elipse 123">
                        <a:extLst>
                          <a:ext uri="{FF2B5EF4-FFF2-40B4-BE49-F238E27FC236}">
                            <a16:creationId xmlns:a16="http://schemas.microsoft.com/office/drawing/2014/main" id="{D0977C85-F5CC-C9A4-20CB-374EB0D5FE9A}"/>
                          </a:ext>
                        </a:extLst>
                      </p:cNvPr>
                      <p:cNvSpPr/>
                      <p:nvPr/>
                    </p:nvSpPr>
                    <p:spPr>
                      <a:xfrm>
                        <a:off x="2670747" y="2828478"/>
                        <a:ext cx="108000"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25" name="Elipse 124">
                        <a:extLst>
                          <a:ext uri="{FF2B5EF4-FFF2-40B4-BE49-F238E27FC236}">
                            <a16:creationId xmlns:a16="http://schemas.microsoft.com/office/drawing/2014/main" id="{709AB9CD-9F53-3D44-8651-33EC948B8E73}"/>
                          </a:ext>
                        </a:extLst>
                      </p:cNvPr>
                      <p:cNvSpPr/>
                      <p:nvPr/>
                    </p:nvSpPr>
                    <p:spPr>
                      <a:xfrm>
                        <a:off x="2371318" y="3044148"/>
                        <a:ext cx="108000"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26" name="Elipse 125">
                        <a:extLst>
                          <a:ext uri="{FF2B5EF4-FFF2-40B4-BE49-F238E27FC236}">
                            <a16:creationId xmlns:a16="http://schemas.microsoft.com/office/drawing/2014/main" id="{EE11EF4D-F924-001C-F025-86E9E13EBE24}"/>
                          </a:ext>
                        </a:extLst>
                      </p:cNvPr>
                      <p:cNvSpPr/>
                      <p:nvPr/>
                    </p:nvSpPr>
                    <p:spPr>
                      <a:xfrm>
                        <a:off x="2509976" y="3217574"/>
                        <a:ext cx="108000"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27" name="Elipse 126">
                        <a:extLst>
                          <a:ext uri="{FF2B5EF4-FFF2-40B4-BE49-F238E27FC236}">
                            <a16:creationId xmlns:a16="http://schemas.microsoft.com/office/drawing/2014/main" id="{251A8E16-0CFF-EDB7-5E28-8A54D667D72F}"/>
                          </a:ext>
                        </a:extLst>
                      </p:cNvPr>
                      <p:cNvSpPr/>
                      <p:nvPr/>
                    </p:nvSpPr>
                    <p:spPr>
                      <a:xfrm>
                        <a:off x="3496807" y="2703525"/>
                        <a:ext cx="108000" cy="108000"/>
                      </a:xfrm>
                      <a:prstGeom prst="ellipse">
                        <a:avLst/>
                      </a:prstGeom>
                      <a:solidFill>
                        <a:srgbClr val="FF4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28" name="Elipse 127">
                        <a:extLst>
                          <a:ext uri="{FF2B5EF4-FFF2-40B4-BE49-F238E27FC236}">
                            <a16:creationId xmlns:a16="http://schemas.microsoft.com/office/drawing/2014/main" id="{C4008B23-1BEA-863E-D3B9-5B2727A78215}"/>
                          </a:ext>
                        </a:extLst>
                      </p:cNvPr>
                      <p:cNvSpPr/>
                      <p:nvPr/>
                    </p:nvSpPr>
                    <p:spPr>
                      <a:xfrm>
                        <a:off x="3359497" y="2762299"/>
                        <a:ext cx="108000" cy="108000"/>
                      </a:xfrm>
                      <a:prstGeom prst="ellipse">
                        <a:avLst/>
                      </a:prstGeom>
                      <a:solidFill>
                        <a:srgbClr val="FF4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29" name="Elipse 128">
                        <a:extLst>
                          <a:ext uri="{FF2B5EF4-FFF2-40B4-BE49-F238E27FC236}">
                            <a16:creationId xmlns:a16="http://schemas.microsoft.com/office/drawing/2014/main" id="{5311B153-5332-3F1B-3144-9DDBB1A7C241}"/>
                          </a:ext>
                        </a:extLst>
                      </p:cNvPr>
                      <p:cNvSpPr/>
                      <p:nvPr/>
                    </p:nvSpPr>
                    <p:spPr>
                      <a:xfrm>
                        <a:off x="4001698" y="2757525"/>
                        <a:ext cx="108000" cy="108000"/>
                      </a:xfrm>
                      <a:prstGeom prst="ellipse">
                        <a:avLst/>
                      </a:prstGeom>
                      <a:solidFill>
                        <a:srgbClr val="FF4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30" name="Elipse 129">
                        <a:extLst>
                          <a:ext uri="{FF2B5EF4-FFF2-40B4-BE49-F238E27FC236}">
                            <a16:creationId xmlns:a16="http://schemas.microsoft.com/office/drawing/2014/main" id="{A1285C52-092B-259C-A0F4-DAE8E5DD75D6}"/>
                          </a:ext>
                        </a:extLst>
                      </p:cNvPr>
                      <p:cNvSpPr/>
                      <p:nvPr/>
                    </p:nvSpPr>
                    <p:spPr>
                      <a:xfrm>
                        <a:off x="3774377" y="2730046"/>
                        <a:ext cx="108000" cy="108000"/>
                      </a:xfrm>
                      <a:prstGeom prst="ellipse">
                        <a:avLst/>
                      </a:prstGeom>
                      <a:solidFill>
                        <a:srgbClr val="FF4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31" name="Elipse 130">
                        <a:extLst>
                          <a:ext uri="{FF2B5EF4-FFF2-40B4-BE49-F238E27FC236}">
                            <a16:creationId xmlns:a16="http://schemas.microsoft.com/office/drawing/2014/main" id="{F9370EA4-B0D8-DF28-C049-AE27249587E4}"/>
                          </a:ext>
                        </a:extLst>
                      </p:cNvPr>
                      <p:cNvSpPr/>
                      <p:nvPr/>
                    </p:nvSpPr>
                    <p:spPr>
                      <a:xfrm>
                        <a:off x="3496807" y="3099772"/>
                        <a:ext cx="108000" cy="108000"/>
                      </a:xfrm>
                      <a:prstGeom prst="ellipse">
                        <a:avLst/>
                      </a:prstGeom>
                      <a:solidFill>
                        <a:srgbClr val="FF4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32" name="Elipse 131">
                        <a:extLst>
                          <a:ext uri="{FF2B5EF4-FFF2-40B4-BE49-F238E27FC236}">
                            <a16:creationId xmlns:a16="http://schemas.microsoft.com/office/drawing/2014/main" id="{0D966154-7DA6-2B15-9AB6-B9DC1414FD96}"/>
                          </a:ext>
                        </a:extLst>
                      </p:cNvPr>
                      <p:cNvSpPr/>
                      <p:nvPr/>
                    </p:nvSpPr>
                    <p:spPr>
                      <a:xfrm>
                        <a:off x="3632178" y="3066335"/>
                        <a:ext cx="108000" cy="108000"/>
                      </a:xfrm>
                      <a:prstGeom prst="ellipse">
                        <a:avLst/>
                      </a:prstGeom>
                      <a:solidFill>
                        <a:srgbClr val="FF4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grpSp>
                <p:sp>
                  <p:nvSpPr>
                    <p:cNvPr id="119" name="CuadroTexto 118">
                      <a:extLst>
                        <a:ext uri="{FF2B5EF4-FFF2-40B4-BE49-F238E27FC236}">
                          <a16:creationId xmlns:a16="http://schemas.microsoft.com/office/drawing/2014/main" id="{4674A895-66B4-4285-258F-D3E7B05B7651}"/>
                        </a:ext>
                      </a:extLst>
                    </p:cNvPr>
                    <p:cNvSpPr txBox="1"/>
                    <p:nvPr/>
                  </p:nvSpPr>
                  <p:spPr>
                    <a:xfrm>
                      <a:off x="1913557" y="3322194"/>
                      <a:ext cx="2853666" cy="338554"/>
                    </a:xfrm>
                    <a:prstGeom prst="rect">
                      <a:avLst/>
                    </a:prstGeom>
                    <a:noFill/>
                  </p:spPr>
                  <p:txBody>
                    <a:bodyPr wrap="none" rtlCol="0">
                      <a:spAutoFit/>
                    </a:bodyPr>
                    <a:lstStyle/>
                    <a:p>
                      <a:pPr algn="ctr"/>
                      <a:r>
                        <a:rPr lang="es-ES_tradnl" sz="1600" dirty="0">
                          <a:latin typeface="Montserrat Light" pitchFamily="2" charset="77"/>
                        </a:rPr>
                        <a:t>Distancia entre centroides</a:t>
                      </a:r>
                    </a:p>
                  </p:txBody>
                </p:sp>
              </p:grpSp>
              <p:sp>
                <p:nvSpPr>
                  <p:cNvPr id="117" name="Elipse 116">
                    <a:extLst>
                      <a:ext uri="{FF2B5EF4-FFF2-40B4-BE49-F238E27FC236}">
                        <a16:creationId xmlns:a16="http://schemas.microsoft.com/office/drawing/2014/main" id="{692CB14A-C2C7-3EAF-FCFB-5AA3025C781D}"/>
                      </a:ext>
                    </a:extLst>
                  </p:cNvPr>
                  <p:cNvSpPr/>
                  <p:nvPr/>
                </p:nvSpPr>
                <p:spPr>
                  <a:xfrm rot="9090389">
                    <a:off x="8447200" y="4657461"/>
                    <a:ext cx="840473" cy="730833"/>
                  </a:xfrm>
                  <a:custGeom>
                    <a:avLst/>
                    <a:gdLst>
                      <a:gd name="connsiteX0" fmla="*/ 0 w 840473"/>
                      <a:gd name="connsiteY0" fmla="*/ 365417 h 730833"/>
                      <a:gd name="connsiteX1" fmla="*/ 420237 w 840473"/>
                      <a:gd name="connsiteY1" fmla="*/ 0 h 730833"/>
                      <a:gd name="connsiteX2" fmla="*/ 840474 w 840473"/>
                      <a:gd name="connsiteY2" fmla="*/ 365417 h 730833"/>
                      <a:gd name="connsiteX3" fmla="*/ 420237 w 840473"/>
                      <a:gd name="connsiteY3" fmla="*/ 730834 h 730833"/>
                      <a:gd name="connsiteX4" fmla="*/ 0 w 840473"/>
                      <a:gd name="connsiteY4" fmla="*/ 365417 h 7308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473" h="730833" extrusionOk="0">
                        <a:moveTo>
                          <a:pt x="0" y="365417"/>
                        </a:moveTo>
                        <a:cubicBezTo>
                          <a:pt x="-40871" y="165351"/>
                          <a:pt x="213397" y="24825"/>
                          <a:pt x="420237" y="0"/>
                        </a:cubicBezTo>
                        <a:cubicBezTo>
                          <a:pt x="671594" y="39542"/>
                          <a:pt x="841263" y="187685"/>
                          <a:pt x="840474" y="365417"/>
                        </a:cubicBezTo>
                        <a:cubicBezTo>
                          <a:pt x="822867" y="540667"/>
                          <a:pt x="683907" y="769017"/>
                          <a:pt x="420237" y="730834"/>
                        </a:cubicBezTo>
                        <a:cubicBezTo>
                          <a:pt x="203108" y="675187"/>
                          <a:pt x="12691" y="590892"/>
                          <a:pt x="0" y="365417"/>
                        </a:cubicBezTo>
                        <a:close/>
                      </a:path>
                    </a:pathLst>
                  </a:custGeom>
                  <a:noFill/>
                  <a:ln>
                    <a:solidFill>
                      <a:schemeClr val="tx1">
                        <a:lumMod val="50000"/>
                        <a:lumOff val="50000"/>
                      </a:schemeClr>
                    </a:solidFill>
                    <a:prstDash val="sysDash"/>
                    <a:extLst>
                      <a:ext uri="{C807C97D-BFC1-408E-A445-0C87EB9F89A2}">
                        <ask:lineSketchStyleProps xmlns:ask="http://schemas.microsoft.com/office/drawing/2018/sketchyshapes" sd="2650216993">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grpSp>
            <p:sp>
              <p:nvSpPr>
                <p:cNvPr id="115" name="Elipse 114">
                  <a:extLst>
                    <a:ext uri="{FF2B5EF4-FFF2-40B4-BE49-F238E27FC236}">
                      <a16:creationId xmlns:a16="http://schemas.microsoft.com/office/drawing/2014/main" id="{41195E89-C761-5019-0088-C632829B455A}"/>
                    </a:ext>
                  </a:extLst>
                </p:cNvPr>
                <p:cNvSpPr/>
                <p:nvPr/>
              </p:nvSpPr>
              <p:spPr>
                <a:xfrm rot="15921633">
                  <a:off x="5945375" y="4602885"/>
                  <a:ext cx="789857" cy="992663"/>
                </a:xfrm>
                <a:custGeom>
                  <a:avLst/>
                  <a:gdLst>
                    <a:gd name="connsiteX0" fmla="*/ 0 w 789857"/>
                    <a:gd name="connsiteY0" fmla="*/ 496332 h 992663"/>
                    <a:gd name="connsiteX1" fmla="*/ 394929 w 789857"/>
                    <a:gd name="connsiteY1" fmla="*/ 0 h 992663"/>
                    <a:gd name="connsiteX2" fmla="*/ 789858 w 789857"/>
                    <a:gd name="connsiteY2" fmla="*/ 496332 h 992663"/>
                    <a:gd name="connsiteX3" fmla="*/ 394929 w 789857"/>
                    <a:gd name="connsiteY3" fmla="*/ 992664 h 992663"/>
                    <a:gd name="connsiteX4" fmla="*/ 0 w 789857"/>
                    <a:gd name="connsiteY4" fmla="*/ 496332 h 9926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9857" h="992663" extrusionOk="0">
                      <a:moveTo>
                        <a:pt x="0" y="496332"/>
                      </a:moveTo>
                      <a:cubicBezTo>
                        <a:pt x="-32771" y="202001"/>
                        <a:pt x="130372" y="17431"/>
                        <a:pt x="394929" y="0"/>
                      </a:cubicBezTo>
                      <a:cubicBezTo>
                        <a:pt x="648811" y="7530"/>
                        <a:pt x="743671" y="223684"/>
                        <a:pt x="789858" y="496332"/>
                      </a:cubicBezTo>
                      <a:cubicBezTo>
                        <a:pt x="748033" y="811294"/>
                        <a:pt x="610095" y="1008954"/>
                        <a:pt x="394929" y="992664"/>
                      </a:cubicBezTo>
                      <a:cubicBezTo>
                        <a:pt x="164347" y="985842"/>
                        <a:pt x="35468" y="787396"/>
                        <a:pt x="0" y="496332"/>
                      </a:cubicBezTo>
                      <a:close/>
                    </a:path>
                  </a:pathLst>
                </a:custGeom>
                <a:noFill/>
                <a:ln>
                  <a:solidFill>
                    <a:schemeClr val="tx1">
                      <a:lumMod val="50000"/>
                      <a:lumOff val="50000"/>
                    </a:schemeClr>
                  </a:solidFill>
                  <a:prstDash val="sysDash"/>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grpSp>
          <p:cxnSp>
            <p:nvCxnSpPr>
              <p:cNvPr id="113" name="Conector recto de flecha 112">
                <a:extLst>
                  <a:ext uri="{FF2B5EF4-FFF2-40B4-BE49-F238E27FC236}">
                    <a16:creationId xmlns:a16="http://schemas.microsoft.com/office/drawing/2014/main" id="{421D96AC-0B31-4A98-9DB7-3B587AAB8571}"/>
                  </a:ext>
                </a:extLst>
              </p:cNvPr>
              <p:cNvCxnSpPr>
                <a:cxnSpLocks/>
                <a:stCxn id="111" idx="3"/>
                <a:endCxn id="110" idx="1"/>
              </p:cNvCxnSpPr>
              <p:nvPr/>
            </p:nvCxnSpPr>
            <p:spPr>
              <a:xfrm flipV="1">
                <a:off x="8100637" y="870729"/>
                <a:ext cx="1137263" cy="28727"/>
              </a:xfrm>
              <a:prstGeom prst="straightConnector1">
                <a:avLst/>
              </a:prstGeom>
              <a:ln w="25400">
                <a:solidFill>
                  <a:srgbClr val="C00000"/>
                </a:solidFill>
                <a:headEnd type="triangle"/>
                <a:tailEnd type="triangle"/>
              </a:ln>
              <a:effectLst>
                <a:glow rad="12700">
                  <a:schemeClr val="bg1"/>
                </a:glow>
              </a:effectLst>
            </p:spPr>
            <p:style>
              <a:lnRef idx="1">
                <a:schemeClr val="accent1"/>
              </a:lnRef>
              <a:fillRef idx="0">
                <a:schemeClr val="accent1"/>
              </a:fillRef>
              <a:effectRef idx="0">
                <a:schemeClr val="accent1"/>
              </a:effectRef>
              <a:fontRef idx="minor">
                <a:schemeClr val="tx1"/>
              </a:fontRef>
            </p:style>
          </p:cxnSp>
        </p:grpSp>
        <p:sp>
          <p:nvSpPr>
            <p:cNvPr id="110" name="Cruz 109">
              <a:extLst>
                <a:ext uri="{FF2B5EF4-FFF2-40B4-BE49-F238E27FC236}">
                  <a16:creationId xmlns:a16="http://schemas.microsoft.com/office/drawing/2014/main" id="{CC370BC0-0AE2-A057-3CC6-04BBB860FA62}"/>
                </a:ext>
              </a:extLst>
            </p:cNvPr>
            <p:cNvSpPr/>
            <p:nvPr/>
          </p:nvSpPr>
          <p:spPr>
            <a:xfrm>
              <a:off x="9264546" y="5345432"/>
              <a:ext cx="108000" cy="108000"/>
            </a:xfrm>
            <a:prstGeom prst="plus">
              <a:avLst>
                <a:gd name="adj" fmla="val 42639"/>
              </a:avLst>
            </a:prstGeom>
            <a:solidFill>
              <a:srgbClr val="FF4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111" name="Cruz 110">
              <a:extLst>
                <a:ext uri="{FF2B5EF4-FFF2-40B4-BE49-F238E27FC236}">
                  <a16:creationId xmlns:a16="http://schemas.microsoft.com/office/drawing/2014/main" id="{995799BA-5251-FBD6-0014-5E15911632A9}"/>
                </a:ext>
              </a:extLst>
            </p:cNvPr>
            <p:cNvSpPr/>
            <p:nvPr/>
          </p:nvSpPr>
          <p:spPr>
            <a:xfrm>
              <a:off x="8019283" y="5374159"/>
              <a:ext cx="108000" cy="108000"/>
            </a:xfrm>
            <a:prstGeom prst="plus">
              <a:avLst>
                <a:gd name="adj" fmla="val 4263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grpSp>
      <p:grpSp>
        <p:nvGrpSpPr>
          <p:cNvPr id="133" name="Grupo 132">
            <a:extLst>
              <a:ext uri="{FF2B5EF4-FFF2-40B4-BE49-F238E27FC236}">
                <a16:creationId xmlns:a16="http://schemas.microsoft.com/office/drawing/2014/main" id="{D21910C7-C10C-2FD7-8C57-6EE4ED352603}"/>
              </a:ext>
            </a:extLst>
          </p:cNvPr>
          <p:cNvGrpSpPr/>
          <p:nvPr/>
        </p:nvGrpSpPr>
        <p:grpSpPr>
          <a:xfrm>
            <a:off x="7653784" y="5696499"/>
            <a:ext cx="2131890" cy="1147232"/>
            <a:chOff x="7653784" y="5696499"/>
            <a:chExt cx="2131890" cy="1147232"/>
          </a:xfrm>
        </p:grpSpPr>
        <p:grpSp>
          <p:nvGrpSpPr>
            <p:cNvPr id="134" name="Grupo 133">
              <a:extLst>
                <a:ext uri="{FF2B5EF4-FFF2-40B4-BE49-F238E27FC236}">
                  <a16:creationId xmlns:a16="http://schemas.microsoft.com/office/drawing/2014/main" id="{C6853A93-4D24-188F-3608-74CE9FBABC4D}"/>
                </a:ext>
              </a:extLst>
            </p:cNvPr>
            <p:cNvGrpSpPr/>
            <p:nvPr/>
          </p:nvGrpSpPr>
          <p:grpSpPr>
            <a:xfrm>
              <a:off x="7653784" y="5696499"/>
              <a:ext cx="2131890" cy="1147232"/>
              <a:chOff x="5843972" y="4657023"/>
              <a:chExt cx="2131890" cy="1147232"/>
            </a:xfrm>
          </p:grpSpPr>
          <p:grpSp>
            <p:nvGrpSpPr>
              <p:cNvPr id="164" name="Grupo 163">
                <a:extLst>
                  <a:ext uri="{FF2B5EF4-FFF2-40B4-BE49-F238E27FC236}">
                    <a16:creationId xmlns:a16="http://schemas.microsoft.com/office/drawing/2014/main" id="{7303356D-0BB8-DE85-C031-A6F815E6B155}"/>
                  </a:ext>
                </a:extLst>
              </p:cNvPr>
              <p:cNvGrpSpPr/>
              <p:nvPr/>
            </p:nvGrpSpPr>
            <p:grpSpPr>
              <a:xfrm>
                <a:off x="5907482" y="4657023"/>
                <a:ext cx="2068380" cy="1147232"/>
                <a:chOff x="7219293" y="4657461"/>
                <a:chExt cx="2068380" cy="1147232"/>
              </a:xfrm>
            </p:grpSpPr>
            <p:grpSp>
              <p:nvGrpSpPr>
                <p:cNvPr id="166" name="Grupo 165">
                  <a:extLst>
                    <a:ext uri="{FF2B5EF4-FFF2-40B4-BE49-F238E27FC236}">
                      <a16:creationId xmlns:a16="http://schemas.microsoft.com/office/drawing/2014/main" id="{01342C6F-553A-BFF2-5D65-8C3D5C6C5E9D}"/>
                    </a:ext>
                  </a:extLst>
                </p:cNvPr>
                <p:cNvGrpSpPr/>
                <p:nvPr/>
              </p:nvGrpSpPr>
              <p:grpSpPr>
                <a:xfrm>
                  <a:off x="7219293" y="4823720"/>
                  <a:ext cx="2031516" cy="980973"/>
                  <a:chOff x="2292808" y="2703525"/>
                  <a:chExt cx="2031516" cy="980973"/>
                </a:xfrm>
              </p:grpSpPr>
              <p:grpSp>
                <p:nvGrpSpPr>
                  <p:cNvPr id="168" name="Grupo 167">
                    <a:extLst>
                      <a:ext uri="{FF2B5EF4-FFF2-40B4-BE49-F238E27FC236}">
                        <a16:creationId xmlns:a16="http://schemas.microsoft.com/office/drawing/2014/main" id="{5D380C20-D76D-1A63-11C1-FB9C4EF0D11A}"/>
                      </a:ext>
                    </a:extLst>
                  </p:cNvPr>
                  <p:cNvGrpSpPr/>
                  <p:nvPr/>
                </p:nvGrpSpPr>
                <p:grpSpPr>
                  <a:xfrm>
                    <a:off x="2292808" y="2703525"/>
                    <a:ext cx="2031516" cy="622049"/>
                    <a:chOff x="2078182" y="2703525"/>
                    <a:chExt cx="2031516" cy="622049"/>
                  </a:xfrm>
                </p:grpSpPr>
                <p:sp>
                  <p:nvSpPr>
                    <p:cNvPr id="170" name="Elipse 169">
                      <a:extLst>
                        <a:ext uri="{FF2B5EF4-FFF2-40B4-BE49-F238E27FC236}">
                          <a16:creationId xmlns:a16="http://schemas.microsoft.com/office/drawing/2014/main" id="{EBFAB1F1-80E6-10BE-02F9-4FDC7465E1EB}"/>
                        </a:ext>
                      </a:extLst>
                    </p:cNvPr>
                    <p:cNvSpPr/>
                    <p:nvPr/>
                  </p:nvSpPr>
                  <p:spPr>
                    <a:xfrm>
                      <a:off x="2078182" y="2838203"/>
                      <a:ext cx="108000"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71" name="Elipse 170">
                      <a:extLst>
                        <a:ext uri="{FF2B5EF4-FFF2-40B4-BE49-F238E27FC236}">
                          <a16:creationId xmlns:a16="http://schemas.microsoft.com/office/drawing/2014/main" id="{027B1A2F-0789-018B-A85F-8D20450B1B07}"/>
                        </a:ext>
                      </a:extLst>
                    </p:cNvPr>
                    <p:cNvSpPr/>
                    <p:nvPr/>
                  </p:nvSpPr>
                  <p:spPr>
                    <a:xfrm>
                      <a:off x="2269492" y="2730203"/>
                      <a:ext cx="108000"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172" name="Elipse 171">
                      <a:extLst>
                        <a:ext uri="{FF2B5EF4-FFF2-40B4-BE49-F238E27FC236}">
                          <a16:creationId xmlns:a16="http://schemas.microsoft.com/office/drawing/2014/main" id="{0C8E39B2-1562-C6F4-4A35-85AB424DCE28}"/>
                        </a:ext>
                      </a:extLst>
                    </p:cNvPr>
                    <p:cNvSpPr/>
                    <p:nvPr/>
                  </p:nvSpPr>
                  <p:spPr>
                    <a:xfrm rot="20547264">
                      <a:off x="2831806" y="2845636"/>
                      <a:ext cx="108000"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73" name="Elipse 172">
                      <a:extLst>
                        <a:ext uri="{FF2B5EF4-FFF2-40B4-BE49-F238E27FC236}">
                          <a16:creationId xmlns:a16="http://schemas.microsoft.com/office/drawing/2014/main" id="{2E49C179-B4B5-D759-AC18-9D50B056607E}"/>
                        </a:ext>
                      </a:extLst>
                    </p:cNvPr>
                    <p:cNvSpPr/>
                    <p:nvPr/>
                  </p:nvSpPr>
                  <p:spPr>
                    <a:xfrm>
                      <a:off x="2724747" y="3000203"/>
                      <a:ext cx="108000"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74" name="Elipse 173">
                      <a:extLst>
                        <a:ext uri="{FF2B5EF4-FFF2-40B4-BE49-F238E27FC236}">
                          <a16:creationId xmlns:a16="http://schemas.microsoft.com/office/drawing/2014/main" id="{52F21F4A-79E6-0BAF-C13F-C43B3631D49D}"/>
                        </a:ext>
                      </a:extLst>
                    </p:cNvPr>
                    <p:cNvSpPr/>
                    <p:nvPr/>
                  </p:nvSpPr>
                  <p:spPr>
                    <a:xfrm>
                      <a:off x="2670747" y="2828478"/>
                      <a:ext cx="108000"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75" name="Elipse 174">
                      <a:extLst>
                        <a:ext uri="{FF2B5EF4-FFF2-40B4-BE49-F238E27FC236}">
                          <a16:creationId xmlns:a16="http://schemas.microsoft.com/office/drawing/2014/main" id="{651CA118-561F-3A1F-4B5A-9C9C8F981E76}"/>
                        </a:ext>
                      </a:extLst>
                    </p:cNvPr>
                    <p:cNvSpPr/>
                    <p:nvPr/>
                  </p:nvSpPr>
                  <p:spPr>
                    <a:xfrm>
                      <a:off x="2371318" y="3044148"/>
                      <a:ext cx="108000"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76" name="Elipse 175">
                      <a:extLst>
                        <a:ext uri="{FF2B5EF4-FFF2-40B4-BE49-F238E27FC236}">
                          <a16:creationId xmlns:a16="http://schemas.microsoft.com/office/drawing/2014/main" id="{CD1E1434-8687-5F1F-BAD3-1B59169041B5}"/>
                        </a:ext>
                      </a:extLst>
                    </p:cNvPr>
                    <p:cNvSpPr/>
                    <p:nvPr/>
                  </p:nvSpPr>
                  <p:spPr>
                    <a:xfrm>
                      <a:off x="2509976" y="3217574"/>
                      <a:ext cx="108000"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77" name="Elipse 176">
                      <a:extLst>
                        <a:ext uri="{FF2B5EF4-FFF2-40B4-BE49-F238E27FC236}">
                          <a16:creationId xmlns:a16="http://schemas.microsoft.com/office/drawing/2014/main" id="{F086B56D-8741-54C6-4636-A61DB2E968A7}"/>
                        </a:ext>
                      </a:extLst>
                    </p:cNvPr>
                    <p:cNvSpPr/>
                    <p:nvPr/>
                  </p:nvSpPr>
                  <p:spPr>
                    <a:xfrm>
                      <a:off x="3496807" y="2703525"/>
                      <a:ext cx="108000" cy="108000"/>
                    </a:xfrm>
                    <a:prstGeom prst="ellipse">
                      <a:avLst/>
                    </a:prstGeom>
                    <a:solidFill>
                      <a:srgbClr val="FF4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78" name="Elipse 177">
                      <a:extLst>
                        <a:ext uri="{FF2B5EF4-FFF2-40B4-BE49-F238E27FC236}">
                          <a16:creationId xmlns:a16="http://schemas.microsoft.com/office/drawing/2014/main" id="{4937FEA6-6FA2-CBFD-2451-22D827429A10}"/>
                        </a:ext>
                      </a:extLst>
                    </p:cNvPr>
                    <p:cNvSpPr/>
                    <p:nvPr/>
                  </p:nvSpPr>
                  <p:spPr>
                    <a:xfrm>
                      <a:off x="3359497" y="2762299"/>
                      <a:ext cx="108000" cy="108000"/>
                    </a:xfrm>
                    <a:prstGeom prst="ellipse">
                      <a:avLst/>
                    </a:prstGeom>
                    <a:solidFill>
                      <a:srgbClr val="FF4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79" name="Elipse 178">
                      <a:extLst>
                        <a:ext uri="{FF2B5EF4-FFF2-40B4-BE49-F238E27FC236}">
                          <a16:creationId xmlns:a16="http://schemas.microsoft.com/office/drawing/2014/main" id="{869EC71F-9093-862E-8B3A-8074759A464B}"/>
                        </a:ext>
                      </a:extLst>
                    </p:cNvPr>
                    <p:cNvSpPr/>
                    <p:nvPr/>
                  </p:nvSpPr>
                  <p:spPr>
                    <a:xfrm>
                      <a:off x="4001698" y="2757525"/>
                      <a:ext cx="108000" cy="108000"/>
                    </a:xfrm>
                    <a:prstGeom prst="ellipse">
                      <a:avLst/>
                    </a:prstGeom>
                    <a:solidFill>
                      <a:srgbClr val="FF4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80" name="Elipse 179">
                      <a:extLst>
                        <a:ext uri="{FF2B5EF4-FFF2-40B4-BE49-F238E27FC236}">
                          <a16:creationId xmlns:a16="http://schemas.microsoft.com/office/drawing/2014/main" id="{3C2305CD-709A-EE24-0876-2596B3F9215B}"/>
                        </a:ext>
                      </a:extLst>
                    </p:cNvPr>
                    <p:cNvSpPr/>
                    <p:nvPr/>
                  </p:nvSpPr>
                  <p:spPr>
                    <a:xfrm>
                      <a:off x="3774377" y="2730046"/>
                      <a:ext cx="108000" cy="108000"/>
                    </a:xfrm>
                    <a:prstGeom prst="ellipse">
                      <a:avLst/>
                    </a:prstGeom>
                    <a:solidFill>
                      <a:srgbClr val="FF4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81" name="Elipse 180">
                      <a:extLst>
                        <a:ext uri="{FF2B5EF4-FFF2-40B4-BE49-F238E27FC236}">
                          <a16:creationId xmlns:a16="http://schemas.microsoft.com/office/drawing/2014/main" id="{597BE2DB-D99A-71E3-7B64-A2577AC4B657}"/>
                        </a:ext>
                      </a:extLst>
                    </p:cNvPr>
                    <p:cNvSpPr/>
                    <p:nvPr/>
                  </p:nvSpPr>
                  <p:spPr>
                    <a:xfrm>
                      <a:off x="3496807" y="3099772"/>
                      <a:ext cx="108000" cy="108000"/>
                    </a:xfrm>
                    <a:prstGeom prst="ellipse">
                      <a:avLst/>
                    </a:prstGeom>
                    <a:solidFill>
                      <a:srgbClr val="FF4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82" name="Elipse 181">
                      <a:extLst>
                        <a:ext uri="{FF2B5EF4-FFF2-40B4-BE49-F238E27FC236}">
                          <a16:creationId xmlns:a16="http://schemas.microsoft.com/office/drawing/2014/main" id="{1068AA59-66FD-72E7-79CC-ECABF3C3921F}"/>
                        </a:ext>
                      </a:extLst>
                    </p:cNvPr>
                    <p:cNvSpPr/>
                    <p:nvPr/>
                  </p:nvSpPr>
                  <p:spPr>
                    <a:xfrm>
                      <a:off x="3632178" y="3066335"/>
                      <a:ext cx="108000" cy="108000"/>
                    </a:xfrm>
                    <a:prstGeom prst="ellipse">
                      <a:avLst/>
                    </a:prstGeom>
                    <a:solidFill>
                      <a:srgbClr val="FF4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grpSp>
              <p:sp>
                <p:nvSpPr>
                  <p:cNvPr id="169" name="CuadroTexto 168">
                    <a:extLst>
                      <a:ext uri="{FF2B5EF4-FFF2-40B4-BE49-F238E27FC236}">
                        <a16:creationId xmlns:a16="http://schemas.microsoft.com/office/drawing/2014/main" id="{CFC82380-3DCE-3462-8389-361C6A32A1FE}"/>
                      </a:ext>
                    </a:extLst>
                  </p:cNvPr>
                  <p:cNvSpPr txBox="1"/>
                  <p:nvPr/>
                </p:nvSpPr>
                <p:spPr>
                  <a:xfrm>
                    <a:off x="2388048" y="3345944"/>
                    <a:ext cx="1904689" cy="338554"/>
                  </a:xfrm>
                  <a:prstGeom prst="rect">
                    <a:avLst/>
                  </a:prstGeom>
                  <a:noFill/>
                </p:spPr>
                <p:txBody>
                  <a:bodyPr wrap="none" rtlCol="0">
                    <a:spAutoFit/>
                  </a:bodyPr>
                  <a:lstStyle/>
                  <a:p>
                    <a:pPr algn="ctr"/>
                    <a:r>
                      <a:rPr lang="es-ES_tradnl" sz="1600" dirty="0">
                        <a:latin typeface="Montserrat Light" pitchFamily="2" charset="77"/>
                      </a:rPr>
                      <a:t>Método de Ward</a:t>
                    </a:r>
                  </a:p>
                </p:txBody>
              </p:sp>
            </p:grpSp>
            <p:sp>
              <p:nvSpPr>
                <p:cNvPr id="167" name="Elipse 166">
                  <a:extLst>
                    <a:ext uri="{FF2B5EF4-FFF2-40B4-BE49-F238E27FC236}">
                      <a16:creationId xmlns:a16="http://schemas.microsoft.com/office/drawing/2014/main" id="{074F490D-A553-2D69-820C-17B51E7EC6F3}"/>
                    </a:ext>
                  </a:extLst>
                </p:cNvPr>
                <p:cNvSpPr/>
                <p:nvPr/>
              </p:nvSpPr>
              <p:spPr>
                <a:xfrm rot="9090389">
                  <a:off x="8447200" y="4657461"/>
                  <a:ext cx="840473" cy="730833"/>
                </a:xfrm>
                <a:custGeom>
                  <a:avLst/>
                  <a:gdLst>
                    <a:gd name="connsiteX0" fmla="*/ 0 w 840473"/>
                    <a:gd name="connsiteY0" fmla="*/ 365417 h 730833"/>
                    <a:gd name="connsiteX1" fmla="*/ 420237 w 840473"/>
                    <a:gd name="connsiteY1" fmla="*/ 0 h 730833"/>
                    <a:gd name="connsiteX2" fmla="*/ 840474 w 840473"/>
                    <a:gd name="connsiteY2" fmla="*/ 365417 h 730833"/>
                    <a:gd name="connsiteX3" fmla="*/ 420237 w 840473"/>
                    <a:gd name="connsiteY3" fmla="*/ 730834 h 730833"/>
                    <a:gd name="connsiteX4" fmla="*/ 0 w 840473"/>
                    <a:gd name="connsiteY4" fmla="*/ 365417 h 7308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473" h="730833" extrusionOk="0">
                      <a:moveTo>
                        <a:pt x="0" y="365417"/>
                      </a:moveTo>
                      <a:cubicBezTo>
                        <a:pt x="-40871" y="165351"/>
                        <a:pt x="213397" y="24825"/>
                        <a:pt x="420237" y="0"/>
                      </a:cubicBezTo>
                      <a:cubicBezTo>
                        <a:pt x="671594" y="39542"/>
                        <a:pt x="841263" y="187685"/>
                        <a:pt x="840474" y="365417"/>
                      </a:cubicBezTo>
                      <a:cubicBezTo>
                        <a:pt x="822867" y="540667"/>
                        <a:pt x="683907" y="769017"/>
                        <a:pt x="420237" y="730834"/>
                      </a:cubicBezTo>
                      <a:cubicBezTo>
                        <a:pt x="203108" y="675187"/>
                        <a:pt x="12691" y="590892"/>
                        <a:pt x="0" y="365417"/>
                      </a:cubicBezTo>
                      <a:close/>
                    </a:path>
                  </a:pathLst>
                </a:custGeom>
                <a:noFill/>
                <a:ln>
                  <a:solidFill>
                    <a:schemeClr val="tx1">
                      <a:lumMod val="50000"/>
                      <a:lumOff val="50000"/>
                    </a:schemeClr>
                  </a:solidFill>
                  <a:prstDash val="sysDash"/>
                  <a:extLst>
                    <a:ext uri="{C807C97D-BFC1-408E-A445-0C87EB9F89A2}">
                      <ask:lineSketchStyleProps xmlns:ask="http://schemas.microsoft.com/office/drawing/2018/sketchyshapes" sd="2650216993">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grpSp>
          <p:sp>
            <p:nvSpPr>
              <p:cNvPr id="165" name="Elipse 164">
                <a:extLst>
                  <a:ext uri="{FF2B5EF4-FFF2-40B4-BE49-F238E27FC236}">
                    <a16:creationId xmlns:a16="http://schemas.microsoft.com/office/drawing/2014/main" id="{3283801B-61C8-7DA4-4E3B-910949660FC0}"/>
                  </a:ext>
                </a:extLst>
              </p:cNvPr>
              <p:cNvSpPr/>
              <p:nvPr/>
            </p:nvSpPr>
            <p:spPr>
              <a:xfrm rot="15921633">
                <a:off x="5945375" y="4602885"/>
                <a:ext cx="789857" cy="992663"/>
              </a:xfrm>
              <a:custGeom>
                <a:avLst/>
                <a:gdLst>
                  <a:gd name="connsiteX0" fmla="*/ 0 w 789857"/>
                  <a:gd name="connsiteY0" fmla="*/ 496332 h 992663"/>
                  <a:gd name="connsiteX1" fmla="*/ 394929 w 789857"/>
                  <a:gd name="connsiteY1" fmla="*/ 0 h 992663"/>
                  <a:gd name="connsiteX2" fmla="*/ 789858 w 789857"/>
                  <a:gd name="connsiteY2" fmla="*/ 496332 h 992663"/>
                  <a:gd name="connsiteX3" fmla="*/ 394929 w 789857"/>
                  <a:gd name="connsiteY3" fmla="*/ 992664 h 992663"/>
                  <a:gd name="connsiteX4" fmla="*/ 0 w 789857"/>
                  <a:gd name="connsiteY4" fmla="*/ 496332 h 9926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9857" h="992663" extrusionOk="0">
                    <a:moveTo>
                      <a:pt x="0" y="496332"/>
                    </a:moveTo>
                    <a:cubicBezTo>
                      <a:pt x="-32771" y="202001"/>
                      <a:pt x="130372" y="17431"/>
                      <a:pt x="394929" y="0"/>
                    </a:cubicBezTo>
                    <a:cubicBezTo>
                      <a:pt x="648811" y="7530"/>
                      <a:pt x="743671" y="223684"/>
                      <a:pt x="789858" y="496332"/>
                    </a:cubicBezTo>
                    <a:cubicBezTo>
                      <a:pt x="748033" y="811294"/>
                      <a:pt x="610095" y="1008954"/>
                      <a:pt x="394929" y="992664"/>
                    </a:cubicBezTo>
                    <a:cubicBezTo>
                      <a:pt x="164347" y="985842"/>
                      <a:pt x="35468" y="787396"/>
                      <a:pt x="0" y="496332"/>
                    </a:cubicBezTo>
                    <a:close/>
                  </a:path>
                </a:pathLst>
              </a:custGeom>
              <a:noFill/>
              <a:ln>
                <a:solidFill>
                  <a:schemeClr val="tx1">
                    <a:lumMod val="50000"/>
                    <a:lumOff val="50000"/>
                  </a:schemeClr>
                </a:solidFill>
                <a:prstDash val="sysDash"/>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grpSp>
        <p:cxnSp>
          <p:nvCxnSpPr>
            <p:cNvPr id="135" name="Conector recto de flecha 134">
              <a:extLst>
                <a:ext uri="{FF2B5EF4-FFF2-40B4-BE49-F238E27FC236}">
                  <a16:creationId xmlns:a16="http://schemas.microsoft.com/office/drawing/2014/main" id="{03B5FF26-D4A6-EC76-134D-B7F3FB9D617D}"/>
                </a:ext>
              </a:extLst>
            </p:cNvPr>
            <p:cNvCxnSpPr>
              <a:cxnSpLocks/>
              <a:stCxn id="170" idx="6"/>
            </p:cNvCxnSpPr>
            <p:nvPr/>
          </p:nvCxnSpPr>
          <p:spPr>
            <a:xfrm>
              <a:off x="7825294" y="6051436"/>
              <a:ext cx="266136" cy="63696"/>
            </a:xfrm>
            <a:prstGeom prst="straightConnector1">
              <a:avLst/>
            </a:prstGeom>
            <a:ln w="12700">
              <a:solidFill>
                <a:srgbClr val="C00000"/>
              </a:solidFill>
              <a:headEnd type="triangle"/>
              <a:tailEnd type="triangle"/>
            </a:ln>
            <a:effectLst>
              <a:glow rad="12700">
                <a:schemeClr val="bg1"/>
              </a:glow>
            </a:effectLst>
          </p:spPr>
          <p:style>
            <a:lnRef idx="1">
              <a:schemeClr val="accent1"/>
            </a:lnRef>
            <a:fillRef idx="0">
              <a:schemeClr val="accent1"/>
            </a:fillRef>
            <a:effectRef idx="0">
              <a:schemeClr val="accent1"/>
            </a:effectRef>
            <a:fontRef idx="minor">
              <a:schemeClr val="tx1"/>
            </a:fontRef>
          </p:style>
        </p:cxnSp>
        <p:sp>
          <p:nvSpPr>
            <p:cNvPr id="136" name="Triángulo 135">
              <a:extLst>
                <a:ext uri="{FF2B5EF4-FFF2-40B4-BE49-F238E27FC236}">
                  <a16:creationId xmlns:a16="http://schemas.microsoft.com/office/drawing/2014/main" id="{71308398-CBF2-6AB0-70D9-B2E1DBA57B7D}"/>
                </a:ext>
              </a:extLst>
            </p:cNvPr>
            <p:cNvSpPr/>
            <p:nvPr/>
          </p:nvSpPr>
          <p:spPr>
            <a:xfrm>
              <a:off x="8718479" y="6051436"/>
              <a:ext cx="108000" cy="108000"/>
            </a:xfrm>
            <a:prstGeom prst="triangle">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cxnSp>
          <p:nvCxnSpPr>
            <p:cNvPr id="137" name="Conector recto de flecha 136">
              <a:extLst>
                <a:ext uri="{FF2B5EF4-FFF2-40B4-BE49-F238E27FC236}">
                  <a16:creationId xmlns:a16="http://schemas.microsoft.com/office/drawing/2014/main" id="{91D80634-5423-C91B-1147-9201AA73A633}"/>
                </a:ext>
              </a:extLst>
            </p:cNvPr>
            <p:cNvCxnSpPr>
              <a:cxnSpLocks/>
              <a:stCxn id="171" idx="5"/>
            </p:cNvCxnSpPr>
            <p:nvPr/>
          </p:nvCxnSpPr>
          <p:spPr>
            <a:xfrm>
              <a:off x="8000788" y="5981620"/>
              <a:ext cx="90642" cy="133512"/>
            </a:xfrm>
            <a:prstGeom prst="straightConnector1">
              <a:avLst/>
            </a:prstGeom>
            <a:ln w="12700">
              <a:solidFill>
                <a:srgbClr val="C00000"/>
              </a:solidFill>
              <a:headEnd type="triangle"/>
              <a:tailEnd type="triangle"/>
            </a:ln>
            <a:effectLst>
              <a:glow rad="12700">
                <a:schemeClr val="bg1"/>
              </a:glow>
            </a:effectLst>
          </p:spPr>
          <p:style>
            <a:lnRef idx="1">
              <a:schemeClr val="accent1"/>
            </a:lnRef>
            <a:fillRef idx="0">
              <a:schemeClr val="accent1"/>
            </a:fillRef>
            <a:effectRef idx="0">
              <a:schemeClr val="accent1"/>
            </a:effectRef>
            <a:fontRef idx="minor">
              <a:schemeClr val="tx1"/>
            </a:fontRef>
          </p:style>
        </p:cxnSp>
        <p:cxnSp>
          <p:nvCxnSpPr>
            <p:cNvPr id="138" name="Conector recto de flecha 137">
              <a:extLst>
                <a:ext uri="{FF2B5EF4-FFF2-40B4-BE49-F238E27FC236}">
                  <a16:creationId xmlns:a16="http://schemas.microsoft.com/office/drawing/2014/main" id="{0EFB70AD-B765-3557-6568-D6D2AD94D211}"/>
                </a:ext>
              </a:extLst>
            </p:cNvPr>
            <p:cNvCxnSpPr>
              <a:cxnSpLocks/>
              <a:stCxn id="174" idx="3"/>
            </p:cNvCxnSpPr>
            <p:nvPr/>
          </p:nvCxnSpPr>
          <p:spPr>
            <a:xfrm flipH="1">
              <a:off x="8145430" y="6079895"/>
              <a:ext cx="180245" cy="35237"/>
            </a:xfrm>
            <a:prstGeom prst="straightConnector1">
              <a:avLst/>
            </a:prstGeom>
            <a:ln w="12700">
              <a:solidFill>
                <a:srgbClr val="C00000"/>
              </a:solidFill>
              <a:headEnd type="triangle"/>
              <a:tailEnd type="triangle"/>
            </a:ln>
            <a:effectLst>
              <a:glow rad="12700">
                <a:schemeClr val="bg1"/>
              </a:glow>
            </a:effectLst>
          </p:spPr>
          <p:style>
            <a:lnRef idx="1">
              <a:schemeClr val="accent1"/>
            </a:lnRef>
            <a:fillRef idx="0">
              <a:schemeClr val="accent1"/>
            </a:fillRef>
            <a:effectRef idx="0">
              <a:schemeClr val="accent1"/>
            </a:effectRef>
            <a:fontRef idx="minor">
              <a:schemeClr val="tx1"/>
            </a:fontRef>
          </p:style>
        </p:cxnSp>
        <p:cxnSp>
          <p:nvCxnSpPr>
            <p:cNvPr id="139" name="Conector recto de flecha 138">
              <a:extLst>
                <a:ext uri="{FF2B5EF4-FFF2-40B4-BE49-F238E27FC236}">
                  <a16:creationId xmlns:a16="http://schemas.microsoft.com/office/drawing/2014/main" id="{EB5BE312-32F7-E194-DD40-1DF2266A7D13}"/>
                </a:ext>
              </a:extLst>
            </p:cNvPr>
            <p:cNvCxnSpPr>
              <a:cxnSpLocks/>
              <a:endCxn id="173" idx="2"/>
            </p:cNvCxnSpPr>
            <p:nvPr/>
          </p:nvCxnSpPr>
          <p:spPr>
            <a:xfrm>
              <a:off x="8172430" y="6169132"/>
              <a:ext cx="191429" cy="44304"/>
            </a:xfrm>
            <a:prstGeom prst="straightConnector1">
              <a:avLst/>
            </a:prstGeom>
            <a:ln w="12700">
              <a:solidFill>
                <a:srgbClr val="C00000"/>
              </a:solidFill>
              <a:headEnd type="triangle"/>
              <a:tailEnd type="triangle"/>
            </a:ln>
            <a:effectLst>
              <a:glow rad="12700">
                <a:schemeClr val="bg1"/>
              </a:glow>
            </a:effectLst>
          </p:spPr>
          <p:style>
            <a:lnRef idx="1">
              <a:schemeClr val="accent1"/>
            </a:lnRef>
            <a:fillRef idx="0">
              <a:schemeClr val="accent1"/>
            </a:fillRef>
            <a:effectRef idx="0">
              <a:schemeClr val="accent1"/>
            </a:effectRef>
            <a:fontRef idx="minor">
              <a:schemeClr val="tx1"/>
            </a:fontRef>
          </p:style>
        </p:cxnSp>
        <p:cxnSp>
          <p:nvCxnSpPr>
            <p:cNvPr id="140" name="Conector recto de flecha 139">
              <a:extLst>
                <a:ext uri="{FF2B5EF4-FFF2-40B4-BE49-F238E27FC236}">
                  <a16:creationId xmlns:a16="http://schemas.microsoft.com/office/drawing/2014/main" id="{0459952C-71BB-94D8-F4CD-F275BAE6CAED}"/>
                </a:ext>
              </a:extLst>
            </p:cNvPr>
            <p:cNvCxnSpPr>
              <a:cxnSpLocks/>
              <a:endCxn id="172" idx="2"/>
            </p:cNvCxnSpPr>
            <p:nvPr/>
          </p:nvCxnSpPr>
          <p:spPr>
            <a:xfrm flipV="1">
              <a:off x="8145430" y="6075148"/>
              <a:ext cx="328000" cy="39984"/>
            </a:xfrm>
            <a:prstGeom prst="straightConnector1">
              <a:avLst/>
            </a:prstGeom>
            <a:ln w="12700">
              <a:solidFill>
                <a:srgbClr val="C00000"/>
              </a:solidFill>
              <a:headEnd type="triangle"/>
              <a:tailEnd type="triangle"/>
            </a:ln>
            <a:effectLst>
              <a:glow rad="12700">
                <a:schemeClr val="bg1"/>
              </a:glow>
            </a:effectLst>
          </p:spPr>
          <p:style>
            <a:lnRef idx="1">
              <a:schemeClr val="accent1"/>
            </a:lnRef>
            <a:fillRef idx="0">
              <a:schemeClr val="accent1"/>
            </a:fillRef>
            <a:effectRef idx="0">
              <a:schemeClr val="accent1"/>
            </a:effectRef>
            <a:fontRef idx="minor">
              <a:schemeClr val="tx1"/>
            </a:fontRef>
          </p:style>
        </p:cxnSp>
        <p:cxnSp>
          <p:nvCxnSpPr>
            <p:cNvPr id="141" name="Conector recto de flecha 140">
              <a:extLst>
                <a:ext uri="{FF2B5EF4-FFF2-40B4-BE49-F238E27FC236}">
                  <a16:creationId xmlns:a16="http://schemas.microsoft.com/office/drawing/2014/main" id="{71866881-FDA0-FC0A-90C4-11DF25A6ACB5}"/>
                </a:ext>
              </a:extLst>
            </p:cNvPr>
            <p:cNvCxnSpPr>
              <a:cxnSpLocks/>
              <a:stCxn id="177" idx="5"/>
            </p:cNvCxnSpPr>
            <p:nvPr/>
          </p:nvCxnSpPr>
          <p:spPr>
            <a:xfrm>
              <a:off x="9228103" y="5954942"/>
              <a:ext cx="108590" cy="131463"/>
            </a:xfrm>
            <a:prstGeom prst="straightConnector1">
              <a:avLst/>
            </a:prstGeom>
            <a:ln w="12700">
              <a:solidFill>
                <a:srgbClr val="C00000"/>
              </a:solidFill>
              <a:headEnd type="triangle"/>
              <a:tailEnd type="triangle"/>
            </a:ln>
            <a:effectLst>
              <a:glow rad="12700">
                <a:schemeClr val="bg1"/>
              </a:glow>
            </a:effectLst>
          </p:spPr>
          <p:style>
            <a:lnRef idx="1">
              <a:schemeClr val="accent1"/>
            </a:lnRef>
            <a:fillRef idx="0">
              <a:schemeClr val="accent1"/>
            </a:fillRef>
            <a:effectRef idx="0">
              <a:schemeClr val="accent1"/>
            </a:effectRef>
            <a:fontRef idx="minor">
              <a:schemeClr val="tx1"/>
            </a:fontRef>
          </p:style>
        </p:cxnSp>
        <p:cxnSp>
          <p:nvCxnSpPr>
            <p:cNvPr id="142" name="Conector recto de flecha 141">
              <a:extLst>
                <a:ext uri="{FF2B5EF4-FFF2-40B4-BE49-F238E27FC236}">
                  <a16:creationId xmlns:a16="http://schemas.microsoft.com/office/drawing/2014/main" id="{C1350069-3300-AC24-159D-45EA464FCD5C}"/>
                </a:ext>
              </a:extLst>
            </p:cNvPr>
            <p:cNvCxnSpPr>
              <a:cxnSpLocks/>
              <a:stCxn id="178" idx="5"/>
            </p:cNvCxnSpPr>
            <p:nvPr/>
          </p:nvCxnSpPr>
          <p:spPr>
            <a:xfrm>
              <a:off x="9090793" y="6013716"/>
              <a:ext cx="245900" cy="72689"/>
            </a:xfrm>
            <a:prstGeom prst="straightConnector1">
              <a:avLst/>
            </a:prstGeom>
            <a:ln w="12700">
              <a:solidFill>
                <a:srgbClr val="C00000"/>
              </a:solidFill>
              <a:headEnd type="triangle"/>
              <a:tailEnd type="triangle"/>
            </a:ln>
            <a:effectLst>
              <a:glow rad="12700">
                <a:schemeClr val="bg1"/>
              </a:glow>
            </a:effectLst>
          </p:spPr>
          <p:style>
            <a:lnRef idx="1">
              <a:schemeClr val="accent1"/>
            </a:lnRef>
            <a:fillRef idx="0">
              <a:schemeClr val="accent1"/>
            </a:fillRef>
            <a:effectRef idx="0">
              <a:schemeClr val="accent1"/>
            </a:effectRef>
            <a:fontRef idx="minor">
              <a:schemeClr val="tx1"/>
            </a:fontRef>
          </p:style>
        </p:cxnSp>
        <p:cxnSp>
          <p:nvCxnSpPr>
            <p:cNvPr id="143" name="Conector recto de flecha 142">
              <a:extLst>
                <a:ext uri="{FF2B5EF4-FFF2-40B4-BE49-F238E27FC236}">
                  <a16:creationId xmlns:a16="http://schemas.microsoft.com/office/drawing/2014/main" id="{30211C3A-6F8D-565A-E408-725156201984}"/>
                </a:ext>
              </a:extLst>
            </p:cNvPr>
            <p:cNvCxnSpPr>
              <a:cxnSpLocks/>
              <a:stCxn id="180" idx="3"/>
            </p:cNvCxnSpPr>
            <p:nvPr/>
          </p:nvCxnSpPr>
          <p:spPr>
            <a:xfrm flipH="1">
              <a:off x="9390693" y="5981463"/>
              <a:ext cx="38612" cy="104942"/>
            </a:xfrm>
            <a:prstGeom prst="straightConnector1">
              <a:avLst/>
            </a:prstGeom>
            <a:ln w="12700">
              <a:solidFill>
                <a:srgbClr val="C00000"/>
              </a:solidFill>
              <a:headEnd type="triangle"/>
              <a:tailEnd type="triangle"/>
            </a:ln>
            <a:effectLst>
              <a:glow rad="12700">
                <a:schemeClr val="bg1"/>
              </a:glow>
            </a:effectLst>
          </p:spPr>
          <p:style>
            <a:lnRef idx="1">
              <a:schemeClr val="accent1"/>
            </a:lnRef>
            <a:fillRef idx="0">
              <a:schemeClr val="accent1"/>
            </a:fillRef>
            <a:effectRef idx="0">
              <a:schemeClr val="accent1"/>
            </a:effectRef>
            <a:fontRef idx="minor">
              <a:schemeClr val="tx1"/>
            </a:fontRef>
          </p:style>
        </p:cxnSp>
        <p:cxnSp>
          <p:nvCxnSpPr>
            <p:cNvPr id="144" name="Conector recto de flecha 143">
              <a:extLst>
                <a:ext uri="{FF2B5EF4-FFF2-40B4-BE49-F238E27FC236}">
                  <a16:creationId xmlns:a16="http://schemas.microsoft.com/office/drawing/2014/main" id="{F4A998F8-2E21-A1EC-DF1C-B28068B83285}"/>
                </a:ext>
              </a:extLst>
            </p:cNvPr>
            <p:cNvCxnSpPr>
              <a:cxnSpLocks/>
              <a:stCxn id="179" idx="3"/>
            </p:cNvCxnSpPr>
            <p:nvPr/>
          </p:nvCxnSpPr>
          <p:spPr>
            <a:xfrm flipH="1">
              <a:off x="9390693" y="6008942"/>
              <a:ext cx="265933" cy="77463"/>
            </a:xfrm>
            <a:prstGeom prst="straightConnector1">
              <a:avLst/>
            </a:prstGeom>
            <a:ln w="12700">
              <a:solidFill>
                <a:srgbClr val="C00000"/>
              </a:solidFill>
              <a:headEnd type="triangle"/>
              <a:tailEnd type="triangle"/>
            </a:ln>
            <a:effectLst>
              <a:glow rad="12700">
                <a:schemeClr val="bg1"/>
              </a:glow>
            </a:effectLst>
          </p:spPr>
          <p:style>
            <a:lnRef idx="1">
              <a:schemeClr val="accent1"/>
            </a:lnRef>
            <a:fillRef idx="0">
              <a:schemeClr val="accent1"/>
            </a:fillRef>
            <a:effectRef idx="0">
              <a:schemeClr val="accent1"/>
            </a:effectRef>
            <a:fontRef idx="minor">
              <a:schemeClr val="tx1"/>
            </a:fontRef>
          </p:style>
        </p:cxnSp>
        <p:cxnSp>
          <p:nvCxnSpPr>
            <p:cNvPr id="145" name="Conector recto de flecha 144">
              <a:extLst>
                <a:ext uri="{FF2B5EF4-FFF2-40B4-BE49-F238E27FC236}">
                  <a16:creationId xmlns:a16="http://schemas.microsoft.com/office/drawing/2014/main" id="{D71BC0B9-2E64-2E9E-D976-35792FFEC94B}"/>
                </a:ext>
              </a:extLst>
            </p:cNvPr>
            <p:cNvCxnSpPr>
              <a:cxnSpLocks/>
              <a:endCxn id="182" idx="0"/>
            </p:cNvCxnSpPr>
            <p:nvPr/>
          </p:nvCxnSpPr>
          <p:spPr>
            <a:xfrm flipH="1">
              <a:off x="9325290" y="6140405"/>
              <a:ext cx="38403" cy="85163"/>
            </a:xfrm>
            <a:prstGeom prst="straightConnector1">
              <a:avLst/>
            </a:prstGeom>
            <a:ln w="12700">
              <a:solidFill>
                <a:srgbClr val="C00000"/>
              </a:solidFill>
              <a:headEnd type="triangle"/>
              <a:tailEnd type="triangle"/>
            </a:ln>
            <a:effectLst>
              <a:glow rad="12700">
                <a:schemeClr val="bg1"/>
              </a:glow>
            </a:effectLst>
          </p:spPr>
          <p:style>
            <a:lnRef idx="1">
              <a:schemeClr val="accent1"/>
            </a:lnRef>
            <a:fillRef idx="0">
              <a:schemeClr val="accent1"/>
            </a:fillRef>
            <a:effectRef idx="0">
              <a:schemeClr val="accent1"/>
            </a:effectRef>
            <a:fontRef idx="minor">
              <a:schemeClr val="tx1"/>
            </a:fontRef>
          </p:style>
        </p:cxnSp>
        <p:cxnSp>
          <p:nvCxnSpPr>
            <p:cNvPr id="146" name="Conector recto de flecha 145">
              <a:extLst>
                <a:ext uri="{FF2B5EF4-FFF2-40B4-BE49-F238E27FC236}">
                  <a16:creationId xmlns:a16="http://schemas.microsoft.com/office/drawing/2014/main" id="{E1E7A712-CC2A-E9A3-FFD5-993ABE190E16}"/>
                </a:ext>
              </a:extLst>
            </p:cNvPr>
            <p:cNvCxnSpPr>
              <a:cxnSpLocks/>
              <a:endCxn id="181" idx="0"/>
            </p:cNvCxnSpPr>
            <p:nvPr/>
          </p:nvCxnSpPr>
          <p:spPr>
            <a:xfrm flipH="1">
              <a:off x="9189919" y="6140405"/>
              <a:ext cx="173774" cy="118600"/>
            </a:xfrm>
            <a:prstGeom prst="straightConnector1">
              <a:avLst/>
            </a:prstGeom>
            <a:ln w="12700">
              <a:solidFill>
                <a:srgbClr val="C00000"/>
              </a:solidFill>
              <a:headEnd type="triangle"/>
              <a:tailEnd type="triangle"/>
            </a:ln>
            <a:effectLst>
              <a:glow rad="12700">
                <a:schemeClr val="bg1"/>
              </a:glow>
            </a:effectLst>
          </p:spPr>
          <p:style>
            <a:lnRef idx="1">
              <a:schemeClr val="accent1"/>
            </a:lnRef>
            <a:fillRef idx="0">
              <a:schemeClr val="accent1"/>
            </a:fillRef>
            <a:effectRef idx="0">
              <a:schemeClr val="accent1"/>
            </a:effectRef>
            <a:fontRef idx="minor">
              <a:schemeClr val="tx1"/>
            </a:fontRef>
          </p:style>
        </p:cxnSp>
        <p:cxnSp>
          <p:nvCxnSpPr>
            <p:cNvPr id="147" name="Conector recto de flecha 146">
              <a:extLst>
                <a:ext uri="{FF2B5EF4-FFF2-40B4-BE49-F238E27FC236}">
                  <a16:creationId xmlns:a16="http://schemas.microsoft.com/office/drawing/2014/main" id="{AA77EC4A-60DF-2BB7-90EF-F2A4FE755356}"/>
                </a:ext>
              </a:extLst>
            </p:cNvPr>
            <p:cNvCxnSpPr>
              <a:cxnSpLocks/>
              <a:stCxn id="178" idx="3"/>
              <a:endCxn id="136" idx="5"/>
            </p:cNvCxnSpPr>
            <p:nvPr/>
          </p:nvCxnSpPr>
          <p:spPr>
            <a:xfrm flipH="1">
              <a:off x="8799479" y="6013716"/>
              <a:ext cx="214946" cy="91720"/>
            </a:xfrm>
            <a:prstGeom prst="straightConnector1">
              <a:avLst/>
            </a:prstGeom>
            <a:ln w="12700">
              <a:solidFill>
                <a:srgbClr val="C00000"/>
              </a:solidFill>
              <a:headEnd type="triangle"/>
              <a:tailEnd type="triangle"/>
            </a:ln>
            <a:effectLst>
              <a:glow rad="12700">
                <a:schemeClr val="bg1"/>
              </a:glow>
            </a:effectLst>
          </p:spPr>
          <p:style>
            <a:lnRef idx="1">
              <a:schemeClr val="accent1"/>
            </a:lnRef>
            <a:fillRef idx="0">
              <a:schemeClr val="accent1"/>
            </a:fillRef>
            <a:effectRef idx="0">
              <a:schemeClr val="accent1"/>
            </a:effectRef>
            <a:fontRef idx="minor">
              <a:schemeClr val="tx1"/>
            </a:fontRef>
          </p:style>
        </p:cxnSp>
        <p:cxnSp>
          <p:nvCxnSpPr>
            <p:cNvPr id="148" name="Conector recto de flecha 147">
              <a:extLst>
                <a:ext uri="{FF2B5EF4-FFF2-40B4-BE49-F238E27FC236}">
                  <a16:creationId xmlns:a16="http://schemas.microsoft.com/office/drawing/2014/main" id="{61F253E3-2292-3BDD-DF16-2E1290789780}"/>
                </a:ext>
              </a:extLst>
            </p:cNvPr>
            <p:cNvCxnSpPr>
              <a:cxnSpLocks/>
              <a:stCxn id="181" idx="2"/>
              <a:endCxn id="136" idx="4"/>
            </p:cNvCxnSpPr>
            <p:nvPr/>
          </p:nvCxnSpPr>
          <p:spPr>
            <a:xfrm flipH="1" flipV="1">
              <a:off x="8826479" y="6159436"/>
              <a:ext cx="309440" cy="153569"/>
            </a:xfrm>
            <a:prstGeom prst="straightConnector1">
              <a:avLst/>
            </a:prstGeom>
            <a:ln w="12700">
              <a:solidFill>
                <a:srgbClr val="C00000"/>
              </a:solidFill>
              <a:headEnd type="triangle"/>
              <a:tailEnd type="triangle"/>
            </a:ln>
            <a:effectLst>
              <a:glow rad="12700">
                <a:schemeClr val="bg1"/>
              </a:glow>
            </a:effectLst>
          </p:spPr>
          <p:style>
            <a:lnRef idx="1">
              <a:schemeClr val="accent1"/>
            </a:lnRef>
            <a:fillRef idx="0">
              <a:schemeClr val="accent1"/>
            </a:fillRef>
            <a:effectRef idx="0">
              <a:schemeClr val="accent1"/>
            </a:effectRef>
            <a:fontRef idx="minor">
              <a:schemeClr val="tx1"/>
            </a:fontRef>
          </p:style>
        </p:cxnSp>
        <p:cxnSp>
          <p:nvCxnSpPr>
            <p:cNvPr id="149" name="Conector recto de flecha 148">
              <a:extLst>
                <a:ext uri="{FF2B5EF4-FFF2-40B4-BE49-F238E27FC236}">
                  <a16:creationId xmlns:a16="http://schemas.microsoft.com/office/drawing/2014/main" id="{1C8E053F-D98E-93A6-A8DE-1BCB4666464B}"/>
                </a:ext>
              </a:extLst>
            </p:cNvPr>
            <p:cNvCxnSpPr>
              <a:cxnSpLocks/>
              <a:stCxn id="136" idx="5"/>
              <a:endCxn id="177" idx="3"/>
            </p:cNvCxnSpPr>
            <p:nvPr/>
          </p:nvCxnSpPr>
          <p:spPr>
            <a:xfrm flipV="1">
              <a:off x="8799479" y="5954942"/>
              <a:ext cx="352256" cy="150494"/>
            </a:xfrm>
            <a:prstGeom prst="straightConnector1">
              <a:avLst/>
            </a:prstGeom>
            <a:ln w="12700">
              <a:solidFill>
                <a:srgbClr val="C00000"/>
              </a:solidFill>
              <a:headEnd type="triangle"/>
              <a:tailEnd type="triangle"/>
            </a:ln>
            <a:effectLst>
              <a:glow rad="12700">
                <a:schemeClr val="bg1"/>
              </a:glow>
            </a:effectLst>
          </p:spPr>
          <p:style>
            <a:lnRef idx="1">
              <a:schemeClr val="accent1"/>
            </a:lnRef>
            <a:fillRef idx="0">
              <a:schemeClr val="accent1"/>
            </a:fillRef>
            <a:effectRef idx="0">
              <a:schemeClr val="accent1"/>
            </a:effectRef>
            <a:fontRef idx="minor">
              <a:schemeClr val="tx1"/>
            </a:fontRef>
          </p:style>
        </p:cxnSp>
        <p:cxnSp>
          <p:nvCxnSpPr>
            <p:cNvPr id="150" name="Conector recto de flecha 149">
              <a:extLst>
                <a:ext uri="{FF2B5EF4-FFF2-40B4-BE49-F238E27FC236}">
                  <a16:creationId xmlns:a16="http://schemas.microsoft.com/office/drawing/2014/main" id="{85AA1A89-08A4-E138-0F0F-F94DAF843F59}"/>
                </a:ext>
              </a:extLst>
            </p:cNvPr>
            <p:cNvCxnSpPr>
              <a:cxnSpLocks/>
              <a:stCxn id="136" idx="4"/>
              <a:endCxn id="182" idx="1"/>
            </p:cNvCxnSpPr>
            <p:nvPr/>
          </p:nvCxnSpPr>
          <p:spPr>
            <a:xfrm>
              <a:off x="8826479" y="6159436"/>
              <a:ext cx="460627" cy="81948"/>
            </a:xfrm>
            <a:prstGeom prst="straightConnector1">
              <a:avLst/>
            </a:prstGeom>
            <a:ln w="12700">
              <a:solidFill>
                <a:srgbClr val="C00000"/>
              </a:solidFill>
              <a:headEnd type="triangle"/>
              <a:tailEnd type="triangle"/>
            </a:ln>
            <a:effectLst>
              <a:glow rad="12700">
                <a:schemeClr val="bg1"/>
              </a:glow>
            </a:effectLst>
          </p:spPr>
          <p:style>
            <a:lnRef idx="1">
              <a:schemeClr val="accent1"/>
            </a:lnRef>
            <a:fillRef idx="0">
              <a:schemeClr val="accent1"/>
            </a:fillRef>
            <a:effectRef idx="0">
              <a:schemeClr val="accent1"/>
            </a:effectRef>
            <a:fontRef idx="minor">
              <a:schemeClr val="tx1"/>
            </a:fontRef>
          </p:style>
        </p:cxnSp>
        <p:cxnSp>
          <p:nvCxnSpPr>
            <p:cNvPr id="151" name="Conector recto de flecha 150">
              <a:extLst>
                <a:ext uri="{FF2B5EF4-FFF2-40B4-BE49-F238E27FC236}">
                  <a16:creationId xmlns:a16="http://schemas.microsoft.com/office/drawing/2014/main" id="{CE4D35B3-3D00-41BF-BDF8-CAC612314158}"/>
                </a:ext>
              </a:extLst>
            </p:cNvPr>
            <p:cNvCxnSpPr>
              <a:cxnSpLocks/>
              <a:stCxn id="136" idx="5"/>
              <a:endCxn id="180" idx="3"/>
            </p:cNvCxnSpPr>
            <p:nvPr/>
          </p:nvCxnSpPr>
          <p:spPr>
            <a:xfrm flipV="1">
              <a:off x="8799479" y="5981463"/>
              <a:ext cx="629826" cy="123973"/>
            </a:xfrm>
            <a:prstGeom prst="straightConnector1">
              <a:avLst/>
            </a:prstGeom>
            <a:ln w="12700">
              <a:solidFill>
                <a:srgbClr val="C00000"/>
              </a:solidFill>
              <a:headEnd type="triangle"/>
              <a:tailEnd type="triangle"/>
            </a:ln>
            <a:effectLst>
              <a:glow rad="12700">
                <a:schemeClr val="bg1"/>
              </a:glow>
            </a:effectLst>
          </p:spPr>
          <p:style>
            <a:lnRef idx="1">
              <a:schemeClr val="accent1"/>
            </a:lnRef>
            <a:fillRef idx="0">
              <a:schemeClr val="accent1"/>
            </a:fillRef>
            <a:effectRef idx="0">
              <a:schemeClr val="accent1"/>
            </a:effectRef>
            <a:fontRef idx="minor">
              <a:schemeClr val="tx1"/>
            </a:fontRef>
          </p:style>
        </p:cxnSp>
        <p:cxnSp>
          <p:nvCxnSpPr>
            <p:cNvPr id="152" name="Conector recto de flecha 151">
              <a:extLst>
                <a:ext uri="{FF2B5EF4-FFF2-40B4-BE49-F238E27FC236}">
                  <a16:creationId xmlns:a16="http://schemas.microsoft.com/office/drawing/2014/main" id="{0C510049-24A1-3426-78A2-83BDF616C2D4}"/>
                </a:ext>
              </a:extLst>
            </p:cNvPr>
            <p:cNvCxnSpPr>
              <a:cxnSpLocks/>
              <a:stCxn id="179" idx="3"/>
              <a:endCxn id="136" idx="5"/>
            </p:cNvCxnSpPr>
            <p:nvPr/>
          </p:nvCxnSpPr>
          <p:spPr>
            <a:xfrm flipH="1">
              <a:off x="8799479" y="6008942"/>
              <a:ext cx="857147" cy="96494"/>
            </a:xfrm>
            <a:prstGeom prst="straightConnector1">
              <a:avLst/>
            </a:prstGeom>
            <a:ln w="12700">
              <a:solidFill>
                <a:srgbClr val="C00000"/>
              </a:solidFill>
              <a:headEnd type="triangle"/>
              <a:tailEnd type="triangle"/>
            </a:ln>
            <a:effectLst>
              <a:glow rad="12700">
                <a:schemeClr val="bg1"/>
              </a:glow>
            </a:effectLst>
          </p:spPr>
          <p:style>
            <a:lnRef idx="1">
              <a:schemeClr val="accent1"/>
            </a:lnRef>
            <a:fillRef idx="0">
              <a:schemeClr val="accent1"/>
            </a:fillRef>
            <a:effectRef idx="0">
              <a:schemeClr val="accent1"/>
            </a:effectRef>
            <a:fontRef idx="minor">
              <a:schemeClr val="tx1"/>
            </a:fontRef>
          </p:style>
        </p:cxnSp>
        <p:cxnSp>
          <p:nvCxnSpPr>
            <p:cNvPr id="153" name="Conector recto de flecha 152">
              <a:extLst>
                <a:ext uri="{FF2B5EF4-FFF2-40B4-BE49-F238E27FC236}">
                  <a16:creationId xmlns:a16="http://schemas.microsoft.com/office/drawing/2014/main" id="{2D43A729-CECF-6D1A-DE69-11C907C747EB}"/>
                </a:ext>
              </a:extLst>
            </p:cNvPr>
            <p:cNvCxnSpPr>
              <a:cxnSpLocks/>
              <a:endCxn id="175" idx="7"/>
            </p:cNvCxnSpPr>
            <p:nvPr/>
          </p:nvCxnSpPr>
          <p:spPr>
            <a:xfrm flipH="1">
              <a:off x="8102614" y="6169132"/>
              <a:ext cx="15816" cy="50065"/>
            </a:xfrm>
            <a:prstGeom prst="straightConnector1">
              <a:avLst/>
            </a:prstGeom>
            <a:ln w="12700">
              <a:solidFill>
                <a:srgbClr val="C00000"/>
              </a:solidFill>
              <a:headEnd type="triangle"/>
              <a:tailEnd type="triangle"/>
            </a:ln>
            <a:effectLst>
              <a:glow rad="12700">
                <a:schemeClr val="bg1"/>
              </a:glow>
            </a:effectLst>
          </p:spPr>
          <p:style>
            <a:lnRef idx="1">
              <a:schemeClr val="accent1"/>
            </a:lnRef>
            <a:fillRef idx="0">
              <a:schemeClr val="accent1"/>
            </a:fillRef>
            <a:effectRef idx="0">
              <a:schemeClr val="accent1"/>
            </a:effectRef>
            <a:fontRef idx="minor">
              <a:schemeClr val="tx1"/>
            </a:fontRef>
          </p:style>
        </p:cxnSp>
        <p:cxnSp>
          <p:nvCxnSpPr>
            <p:cNvPr id="154" name="Conector recto de flecha 153">
              <a:extLst>
                <a:ext uri="{FF2B5EF4-FFF2-40B4-BE49-F238E27FC236}">
                  <a16:creationId xmlns:a16="http://schemas.microsoft.com/office/drawing/2014/main" id="{AFDC2F49-A31E-0F8E-26F9-84A7D57CFD64}"/>
                </a:ext>
              </a:extLst>
            </p:cNvPr>
            <p:cNvCxnSpPr>
              <a:cxnSpLocks/>
              <a:endCxn id="176" idx="0"/>
            </p:cNvCxnSpPr>
            <p:nvPr/>
          </p:nvCxnSpPr>
          <p:spPr>
            <a:xfrm>
              <a:off x="8118430" y="6169132"/>
              <a:ext cx="84658" cy="207675"/>
            </a:xfrm>
            <a:prstGeom prst="straightConnector1">
              <a:avLst/>
            </a:prstGeom>
            <a:ln w="12700">
              <a:solidFill>
                <a:srgbClr val="C00000"/>
              </a:solidFill>
              <a:headEnd type="triangle"/>
              <a:tailEnd type="triangle"/>
            </a:ln>
            <a:effectLst>
              <a:glow rad="12700">
                <a:schemeClr val="bg1"/>
              </a:glow>
            </a:effectLst>
          </p:spPr>
          <p:style>
            <a:lnRef idx="1">
              <a:schemeClr val="accent1"/>
            </a:lnRef>
            <a:fillRef idx="0">
              <a:schemeClr val="accent1"/>
            </a:fillRef>
            <a:effectRef idx="0">
              <a:schemeClr val="accent1"/>
            </a:effectRef>
            <a:fontRef idx="minor">
              <a:schemeClr val="tx1"/>
            </a:fontRef>
          </p:style>
        </p:cxnSp>
        <p:cxnSp>
          <p:nvCxnSpPr>
            <p:cNvPr id="155" name="Conector recto de flecha 154">
              <a:extLst>
                <a:ext uri="{FF2B5EF4-FFF2-40B4-BE49-F238E27FC236}">
                  <a16:creationId xmlns:a16="http://schemas.microsoft.com/office/drawing/2014/main" id="{CDF207B4-EB3C-00C2-8C57-F24B1CD018F2}"/>
                </a:ext>
              </a:extLst>
            </p:cNvPr>
            <p:cNvCxnSpPr>
              <a:cxnSpLocks/>
              <a:stCxn id="172" idx="5"/>
              <a:endCxn id="136" idx="1"/>
            </p:cNvCxnSpPr>
            <p:nvPr/>
          </p:nvCxnSpPr>
          <p:spPr>
            <a:xfrm>
              <a:off x="8572837" y="6083765"/>
              <a:ext cx="172642" cy="21671"/>
            </a:xfrm>
            <a:prstGeom prst="straightConnector1">
              <a:avLst/>
            </a:prstGeom>
            <a:ln w="12700">
              <a:solidFill>
                <a:srgbClr val="C00000"/>
              </a:solidFill>
              <a:headEnd type="triangle"/>
              <a:tailEnd type="triangle"/>
            </a:ln>
            <a:effectLst>
              <a:glow rad="12700">
                <a:schemeClr val="bg1"/>
              </a:glow>
            </a:effectLst>
          </p:spPr>
          <p:style>
            <a:lnRef idx="1">
              <a:schemeClr val="accent1"/>
            </a:lnRef>
            <a:fillRef idx="0">
              <a:schemeClr val="accent1"/>
            </a:fillRef>
            <a:effectRef idx="0">
              <a:schemeClr val="accent1"/>
            </a:effectRef>
            <a:fontRef idx="minor">
              <a:schemeClr val="tx1"/>
            </a:fontRef>
          </p:style>
        </p:cxnSp>
        <p:cxnSp>
          <p:nvCxnSpPr>
            <p:cNvPr id="156" name="Conector recto de flecha 155">
              <a:extLst>
                <a:ext uri="{FF2B5EF4-FFF2-40B4-BE49-F238E27FC236}">
                  <a16:creationId xmlns:a16="http://schemas.microsoft.com/office/drawing/2014/main" id="{F089EB02-6ED4-567A-1053-B927D8A46584}"/>
                </a:ext>
              </a:extLst>
            </p:cNvPr>
            <p:cNvCxnSpPr>
              <a:cxnSpLocks/>
              <a:stCxn id="173" idx="6"/>
              <a:endCxn id="136" idx="1"/>
            </p:cNvCxnSpPr>
            <p:nvPr/>
          </p:nvCxnSpPr>
          <p:spPr>
            <a:xfrm flipV="1">
              <a:off x="8471859" y="6105436"/>
              <a:ext cx="273620" cy="108000"/>
            </a:xfrm>
            <a:prstGeom prst="straightConnector1">
              <a:avLst/>
            </a:prstGeom>
            <a:ln w="12700">
              <a:solidFill>
                <a:srgbClr val="C00000"/>
              </a:solidFill>
              <a:headEnd type="triangle"/>
              <a:tailEnd type="triangle"/>
            </a:ln>
            <a:effectLst>
              <a:glow rad="12700">
                <a:schemeClr val="bg1"/>
              </a:glow>
            </a:effectLst>
          </p:spPr>
          <p:style>
            <a:lnRef idx="1">
              <a:schemeClr val="accent1"/>
            </a:lnRef>
            <a:fillRef idx="0">
              <a:schemeClr val="accent1"/>
            </a:fillRef>
            <a:effectRef idx="0">
              <a:schemeClr val="accent1"/>
            </a:effectRef>
            <a:fontRef idx="minor">
              <a:schemeClr val="tx1"/>
            </a:fontRef>
          </p:style>
        </p:cxnSp>
        <p:cxnSp>
          <p:nvCxnSpPr>
            <p:cNvPr id="157" name="Conector recto de flecha 156">
              <a:extLst>
                <a:ext uri="{FF2B5EF4-FFF2-40B4-BE49-F238E27FC236}">
                  <a16:creationId xmlns:a16="http://schemas.microsoft.com/office/drawing/2014/main" id="{F7603B3E-484C-1678-601E-7E31C4950EA1}"/>
                </a:ext>
              </a:extLst>
            </p:cNvPr>
            <p:cNvCxnSpPr>
              <a:cxnSpLocks/>
              <a:stCxn id="174" idx="6"/>
              <a:endCxn id="136" idx="1"/>
            </p:cNvCxnSpPr>
            <p:nvPr/>
          </p:nvCxnSpPr>
          <p:spPr>
            <a:xfrm>
              <a:off x="8417859" y="6041711"/>
              <a:ext cx="327620" cy="63725"/>
            </a:xfrm>
            <a:prstGeom prst="straightConnector1">
              <a:avLst/>
            </a:prstGeom>
            <a:ln w="12700">
              <a:solidFill>
                <a:srgbClr val="C00000"/>
              </a:solidFill>
              <a:headEnd type="triangle"/>
              <a:tailEnd type="triangle"/>
            </a:ln>
            <a:effectLst>
              <a:glow rad="12700">
                <a:schemeClr val="bg1"/>
              </a:glow>
            </a:effectLst>
          </p:spPr>
          <p:style>
            <a:lnRef idx="1">
              <a:schemeClr val="accent1"/>
            </a:lnRef>
            <a:fillRef idx="0">
              <a:schemeClr val="accent1"/>
            </a:fillRef>
            <a:effectRef idx="0">
              <a:schemeClr val="accent1"/>
            </a:effectRef>
            <a:fontRef idx="minor">
              <a:schemeClr val="tx1"/>
            </a:fontRef>
          </p:style>
        </p:cxnSp>
        <p:cxnSp>
          <p:nvCxnSpPr>
            <p:cNvPr id="158" name="Conector recto de flecha 157">
              <a:extLst>
                <a:ext uri="{FF2B5EF4-FFF2-40B4-BE49-F238E27FC236}">
                  <a16:creationId xmlns:a16="http://schemas.microsoft.com/office/drawing/2014/main" id="{0C37096D-987B-EAF0-C037-4B28AF98A5A0}"/>
                </a:ext>
              </a:extLst>
            </p:cNvPr>
            <p:cNvCxnSpPr>
              <a:cxnSpLocks/>
              <a:stCxn id="176" idx="6"/>
              <a:endCxn id="136" idx="2"/>
            </p:cNvCxnSpPr>
            <p:nvPr/>
          </p:nvCxnSpPr>
          <p:spPr>
            <a:xfrm flipV="1">
              <a:off x="8257088" y="6159436"/>
              <a:ext cx="461391" cy="271371"/>
            </a:xfrm>
            <a:prstGeom prst="straightConnector1">
              <a:avLst/>
            </a:prstGeom>
            <a:ln w="12700">
              <a:solidFill>
                <a:srgbClr val="C00000"/>
              </a:solidFill>
              <a:headEnd type="triangle"/>
              <a:tailEnd type="triangle"/>
            </a:ln>
            <a:effectLst>
              <a:glow rad="12700">
                <a:schemeClr val="bg1"/>
              </a:glow>
            </a:effectLst>
          </p:spPr>
          <p:style>
            <a:lnRef idx="1">
              <a:schemeClr val="accent1"/>
            </a:lnRef>
            <a:fillRef idx="0">
              <a:schemeClr val="accent1"/>
            </a:fillRef>
            <a:effectRef idx="0">
              <a:schemeClr val="accent1"/>
            </a:effectRef>
            <a:fontRef idx="minor">
              <a:schemeClr val="tx1"/>
            </a:fontRef>
          </p:style>
        </p:cxnSp>
        <p:cxnSp>
          <p:nvCxnSpPr>
            <p:cNvPr id="159" name="Conector recto de flecha 158">
              <a:extLst>
                <a:ext uri="{FF2B5EF4-FFF2-40B4-BE49-F238E27FC236}">
                  <a16:creationId xmlns:a16="http://schemas.microsoft.com/office/drawing/2014/main" id="{AA0AE6CD-5371-B592-9468-83D61B1DB8F7}"/>
                </a:ext>
              </a:extLst>
            </p:cNvPr>
            <p:cNvCxnSpPr>
              <a:cxnSpLocks/>
              <a:stCxn id="175" idx="6"/>
              <a:endCxn id="136" idx="1"/>
            </p:cNvCxnSpPr>
            <p:nvPr/>
          </p:nvCxnSpPr>
          <p:spPr>
            <a:xfrm flipV="1">
              <a:off x="8118430" y="6105436"/>
              <a:ext cx="627049" cy="151945"/>
            </a:xfrm>
            <a:prstGeom prst="straightConnector1">
              <a:avLst/>
            </a:prstGeom>
            <a:ln w="12700">
              <a:solidFill>
                <a:srgbClr val="C00000"/>
              </a:solidFill>
              <a:headEnd type="triangle"/>
              <a:tailEnd type="triangle"/>
            </a:ln>
            <a:effectLst>
              <a:glow rad="12700">
                <a:schemeClr val="bg1"/>
              </a:glow>
            </a:effectLst>
          </p:spPr>
          <p:style>
            <a:lnRef idx="1">
              <a:schemeClr val="accent1"/>
            </a:lnRef>
            <a:fillRef idx="0">
              <a:schemeClr val="accent1"/>
            </a:fillRef>
            <a:effectRef idx="0">
              <a:schemeClr val="accent1"/>
            </a:effectRef>
            <a:fontRef idx="minor">
              <a:schemeClr val="tx1"/>
            </a:fontRef>
          </p:style>
        </p:cxnSp>
        <p:cxnSp>
          <p:nvCxnSpPr>
            <p:cNvPr id="160" name="Conector recto de flecha 159">
              <a:extLst>
                <a:ext uri="{FF2B5EF4-FFF2-40B4-BE49-F238E27FC236}">
                  <a16:creationId xmlns:a16="http://schemas.microsoft.com/office/drawing/2014/main" id="{C68B9B24-F082-9A80-4EF9-F1DBD01530E4}"/>
                </a:ext>
              </a:extLst>
            </p:cNvPr>
            <p:cNvCxnSpPr>
              <a:cxnSpLocks/>
              <a:stCxn id="171" idx="6"/>
              <a:endCxn id="136" idx="1"/>
            </p:cNvCxnSpPr>
            <p:nvPr/>
          </p:nvCxnSpPr>
          <p:spPr>
            <a:xfrm>
              <a:off x="8016604" y="5943436"/>
              <a:ext cx="728875" cy="162000"/>
            </a:xfrm>
            <a:prstGeom prst="straightConnector1">
              <a:avLst/>
            </a:prstGeom>
            <a:ln w="12700">
              <a:solidFill>
                <a:srgbClr val="C00000"/>
              </a:solidFill>
              <a:headEnd type="triangle"/>
              <a:tailEnd type="triangle"/>
            </a:ln>
            <a:effectLst>
              <a:glow rad="12700">
                <a:schemeClr val="bg1"/>
              </a:glow>
            </a:effectLst>
          </p:spPr>
          <p:style>
            <a:lnRef idx="1">
              <a:schemeClr val="accent1"/>
            </a:lnRef>
            <a:fillRef idx="0">
              <a:schemeClr val="accent1"/>
            </a:fillRef>
            <a:effectRef idx="0">
              <a:schemeClr val="accent1"/>
            </a:effectRef>
            <a:fontRef idx="minor">
              <a:schemeClr val="tx1"/>
            </a:fontRef>
          </p:style>
        </p:cxnSp>
        <p:cxnSp>
          <p:nvCxnSpPr>
            <p:cNvPr id="161" name="Conector recto de flecha 160">
              <a:extLst>
                <a:ext uri="{FF2B5EF4-FFF2-40B4-BE49-F238E27FC236}">
                  <a16:creationId xmlns:a16="http://schemas.microsoft.com/office/drawing/2014/main" id="{8DFFA13F-95E1-0741-7449-3AE30CCDF764}"/>
                </a:ext>
              </a:extLst>
            </p:cNvPr>
            <p:cNvCxnSpPr>
              <a:cxnSpLocks/>
              <a:stCxn id="170" idx="6"/>
              <a:endCxn id="136" idx="1"/>
            </p:cNvCxnSpPr>
            <p:nvPr/>
          </p:nvCxnSpPr>
          <p:spPr>
            <a:xfrm>
              <a:off x="7825294" y="6051436"/>
              <a:ext cx="920185" cy="54000"/>
            </a:xfrm>
            <a:prstGeom prst="straightConnector1">
              <a:avLst/>
            </a:prstGeom>
            <a:ln w="12700">
              <a:solidFill>
                <a:srgbClr val="C00000"/>
              </a:solidFill>
              <a:headEnd type="triangle"/>
              <a:tailEnd type="triangle"/>
            </a:ln>
            <a:effectLst>
              <a:glow rad="12700">
                <a:schemeClr val="bg1"/>
              </a:glow>
            </a:effectLst>
          </p:spPr>
          <p:style>
            <a:lnRef idx="1">
              <a:schemeClr val="accent1"/>
            </a:lnRef>
            <a:fillRef idx="0">
              <a:schemeClr val="accent1"/>
            </a:fillRef>
            <a:effectRef idx="0">
              <a:schemeClr val="accent1"/>
            </a:effectRef>
            <a:fontRef idx="minor">
              <a:schemeClr val="tx1"/>
            </a:fontRef>
          </p:style>
        </p:cxnSp>
        <p:sp>
          <p:nvSpPr>
            <p:cNvPr id="162" name="Triángulo 161">
              <a:extLst>
                <a:ext uri="{FF2B5EF4-FFF2-40B4-BE49-F238E27FC236}">
                  <a16:creationId xmlns:a16="http://schemas.microsoft.com/office/drawing/2014/main" id="{F6C64B21-4EF6-7CC8-598C-DDBFC4849916}"/>
                </a:ext>
              </a:extLst>
            </p:cNvPr>
            <p:cNvSpPr/>
            <p:nvPr/>
          </p:nvSpPr>
          <p:spPr>
            <a:xfrm>
              <a:off x="8064430" y="6061132"/>
              <a:ext cx="108000" cy="108000"/>
            </a:xfrm>
            <a:prstGeom prst="triangl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163" name="Triángulo 162">
              <a:extLst>
                <a:ext uri="{FF2B5EF4-FFF2-40B4-BE49-F238E27FC236}">
                  <a16:creationId xmlns:a16="http://schemas.microsoft.com/office/drawing/2014/main" id="{A35571C1-E49D-3E73-24CB-91C54C47BE61}"/>
                </a:ext>
              </a:extLst>
            </p:cNvPr>
            <p:cNvSpPr/>
            <p:nvPr/>
          </p:nvSpPr>
          <p:spPr>
            <a:xfrm>
              <a:off x="9309693" y="6032405"/>
              <a:ext cx="108000" cy="108000"/>
            </a:xfrm>
            <a:prstGeom prst="triangle">
              <a:avLst/>
            </a:prstGeom>
            <a:noFill/>
            <a:ln w="19050">
              <a:solidFill>
                <a:srgbClr val="FF4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grpSp>
    </p:spTree>
    <p:extLst>
      <p:ext uri="{BB962C8B-B14F-4D97-AF65-F5344CB8AC3E}">
        <p14:creationId xmlns:p14="http://schemas.microsoft.com/office/powerpoint/2010/main" val="1074785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935AD1-AB9B-5047-B537-082116ED81E4}"/>
              </a:ext>
            </a:extLst>
          </p:cNvPr>
          <p:cNvSpPr>
            <a:spLocks noGrp="1"/>
          </p:cNvSpPr>
          <p:nvPr>
            <p:ph type="title"/>
          </p:nvPr>
        </p:nvSpPr>
        <p:spPr>
          <a:xfrm>
            <a:off x="838200" y="225644"/>
            <a:ext cx="10515600" cy="633358"/>
          </a:xfrm>
        </p:spPr>
        <p:txBody>
          <a:bodyPr/>
          <a:lstStyle/>
          <a:p>
            <a:r>
              <a:rPr lang="es-ES_tradnl" dirty="0"/>
              <a:t>Tutorial 8</a:t>
            </a:r>
          </a:p>
        </p:txBody>
      </p:sp>
      <p:sp>
        <p:nvSpPr>
          <p:cNvPr id="9" name="Marcador de contenido 8">
            <a:extLst>
              <a:ext uri="{FF2B5EF4-FFF2-40B4-BE49-F238E27FC236}">
                <a16:creationId xmlns:a16="http://schemas.microsoft.com/office/drawing/2014/main" id="{BA85C5CF-B0C9-4342-8B31-C7AB18514EA3}"/>
              </a:ext>
            </a:extLst>
          </p:cNvPr>
          <p:cNvSpPr>
            <a:spLocks noGrp="1"/>
          </p:cNvSpPr>
          <p:nvPr>
            <p:ph sz="quarter" idx="13"/>
          </p:nvPr>
        </p:nvSpPr>
        <p:spPr>
          <a:xfrm>
            <a:off x="838200" y="859002"/>
            <a:ext cx="10515600" cy="827141"/>
          </a:xfrm>
        </p:spPr>
        <p:txBody>
          <a:bodyPr/>
          <a:lstStyle/>
          <a:p>
            <a:r>
              <a:rPr lang="es-ES_tradnl" dirty="0" err="1"/>
              <a:t>Cluster</a:t>
            </a:r>
            <a:r>
              <a:rPr lang="es-ES_tradnl" dirty="0"/>
              <a:t> jerárquico. </a:t>
            </a:r>
            <a:r>
              <a:rPr lang="es-ES" dirty="0" err="1"/>
              <a:t>USArrests</a:t>
            </a:r>
            <a:endParaRPr lang="es-ES" dirty="0"/>
          </a:p>
          <a:p>
            <a:endParaRPr lang="es-ES_tradnl" dirty="0"/>
          </a:p>
        </p:txBody>
      </p:sp>
      <p:pic>
        <p:nvPicPr>
          <p:cNvPr id="5" name="Imagen 4">
            <a:extLst>
              <a:ext uri="{FF2B5EF4-FFF2-40B4-BE49-F238E27FC236}">
                <a16:creationId xmlns:a16="http://schemas.microsoft.com/office/drawing/2014/main" id="{57DF7633-B221-39ED-E694-F1772BBE0BB0}"/>
              </a:ext>
            </a:extLst>
          </p:cNvPr>
          <p:cNvPicPr>
            <a:picLocks noChangeAspect="1"/>
          </p:cNvPicPr>
          <p:nvPr/>
        </p:nvPicPr>
        <p:blipFill>
          <a:blip r:embed="rId3"/>
          <a:stretch>
            <a:fillRect/>
          </a:stretch>
        </p:blipFill>
        <p:spPr>
          <a:xfrm>
            <a:off x="108488" y="2319501"/>
            <a:ext cx="3481307" cy="1787698"/>
          </a:xfrm>
          <a:prstGeom prst="rect">
            <a:avLst/>
          </a:prstGeom>
        </p:spPr>
      </p:pic>
      <p:pic>
        <p:nvPicPr>
          <p:cNvPr id="9218" name="Picture 2">
            <a:extLst>
              <a:ext uri="{FF2B5EF4-FFF2-40B4-BE49-F238E27FC236}">
                <a16:creationId xmlns:a16="http://schemas.microsoft.com/office/drawing/2014/main" id="{B240E798-201F-9C6A-AD98-D9104E91A4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6237" y="1259279"/>
            <a:ext cx="8265763" cy="55642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81995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935AD1-AB9B-5047-B537-082116ED81E4}"/>
              </a:ext>
            </a:extLst>
          </p:cNvPr>
          <p:cNvSpPr>
            <a:spLocks noGrp="1"/>
          </p:cNvSpPr>
          <p:nvPr>
            <p:ph type="title"/>
          </p:nvPr>
        </p:nvSpPr>
        <p:spPr/>
        <p:txBody>
          <a:bodyPr/>
          <a:lstStyle/>
          <a:p>
            <a:r>
              <a:rPr lang="es-ES_tradnl" dirty="0"/>
              <a:t>Tutorial 8</a:t>
            </a:r>
          </a:p>
        </p:txBody>
      </p:sp>
      <p:sp>
        <p:nvSpPr>
          <p:cNvPr id="9" name="Marcador de contenido 8">
            <a:extLst>
              <a:ext uri="{FF2B5EF4-FFF2-40B4-BE49-F238E27FC236}">
                <a16:creationId xmlns:a16="http://schemas.microsoft.com/office/drawing/2014/main" id="{BA85C5CF-B0C9-4342-8B31-C7AB18514EA3}"/>
              </a:ext>
            </a:extLst>
          </p:cNvPr>
          <p:cNvSpPr>
            <a:spLocks noGrp="1"/>
          </p:cNvSpPr>
          <p:nvPr>
            <p:ph sz="quarter" idx="13"/>
          </p:nvPr>
        </p:nvSpPr>
        <p:spPr/>
        <p:txBody>
          <a:bodyPr/>
          <a:lstStyle/>
          <a:p>
            <a:r>
              <a:rPr lang="es-ES_tradnl" dirty="0"/>
              <a:t>Recordando teoría. </a:t>
            </a:r>
            <a:r>
              <a:rPr lang="es-ES_tradnl" dirty="0" err="1"/>
              <a:t>Cluster</a:t>
            </a:r>
            <a:r>
              <a:rPr lang="es-ES_tradnl" dirty="0"/>
              <a:t> por densidad. </a:t>
            </a:r>
          </a:p>
        </p:txBody>
      </p:sp>
      <p:sp>
        <p:nvSpPr>
          <p:cNvPr id="13" name="Marcador de contenido 7">
            <a:extLst>
              <a:ext uri="{FF2B5EF4-FFF2-40B4-BE49-F238E27FC236}">
                <a16:creationId xmlns:a16="http://schemas.microsoft.com/office/drawing/2014/main" id="{20BD1917-CE40-E041-5B7F-6E9E56830CD9}"/>
              </a:ext>
            </a:extLst>
          </p:cNvPr>
          <p:cNvSpPr>
            <a:spLocks noGrp="1"/>
          </p:cNvSpPr>
          <p:nvPr>
            <p:ph sz="half" idx="1"/>
          </p:nvPr>
        </p:nvSpPr>
        <p:spPr>
          <a:xfrm>
            <a:off x="838200" y="1825625"/>
            <a:ext cx="5181600" cy="4351338"/>
          </a:xfrm>
        </p:spPr>
        <p:txBody>
          <a:bodyPr>
            <a:normAutofit/>
          </a:bodyPr>
          <a:lstStyle/>
          <a:p>
            <a:r>
              <a:rPr lang="es-ES_tradnl" sz="2000" dirty="0"/>
              <a:t>Las agrupaciones son regiones de </a:t>
            </a:r>
            <a:r>
              <a:rPr lang="es-ES_tradnl" sz="2000" b="1" dirty="0">
                <a:latin typeface="Montserrat SemiBold" pitchFamily="2" charset="77"/>
              </a:rPr>
              <a:t>alta densidad </a:t>
            </a:r>
            <a:r>
              <a:rPr lang="es-ES_tradnl" sz="2000" dirty="0"/>
              <a:t>de instancias separadas por regiones de baja densidad o definidas mediante una función explícita</a:t>
            </a:r>
          </a:p>
          <a:p>
            <a:pPr lvl="1">
              <a:buFont typeface="Letra del sistema regular"/>
              <a:buChar char="-"/>
            </a:pPr>
            <a:r>
              <a:rPr lang="es-ES_tradnl" sz="1800" dirty="0"/>
              <a:t>Utiliza un </a:t>
            </a:r>
            <a:r>
              <a:rPr lang="es-ES_tradnl" sz="1800" b="1" dirty="0">
                <a:latin typeface="Montserrat SemiBold" pitchFamily="2" charset="77"/>
              </a:rPr>
              <a:t>criterio local </a:t>
            </a:r>
            <a:r>
              <a:rPr lang="es-ES_tradnl" sz="1800" dirty="0"/>
              <a:t>(como el agrupamiento jerárquico) a diferencia de k-</a:t>
            </a:r>
            <a:r>
              <a:rPr lang="es-ES_tradnl" sz="1800" dirty="0" err="1"/>
              <a:t>means</a:t>
            </a:r>
            <a:r>
              <a:rPr lang="es-ES_tradnl" sz="1800" dirty="0"/>
              <a:t> que usa un criterio global</a:t>
            </a:r>
          </a:p>
          <a:p>
            <a:r>
              <a:rPr lang="es-ES_tradnl" sz="2000" dirty="0"/>
              <a:t>Características principales</a:t>
            </a:r>
          </a:p>
          <a:p>
            <a:pPr lvl="1">
              <a:buFont typeface="Letra del sistema regular"/>
              <a:buChar char="-"/>
            </a:pPr>
            <a:r>
              <a:rPr lang="es-ES_tradnl" sz="1800" dirty="0"/>
              <a:t>Permite obtener agrupaciones con cualquier forma</a:t>
            </a:r>
          </a:p>
          <a:p>
            <a:pPr lvl="1">
              <a:buFont typeface="Letra del sistema regular"/>
              <a:buChar char="-"/>
            </a:pPr>
            <a:r>
              <a:rPr lang="es-ES_tradnl" sz="1800" dirty="0"/>
              <a:t>Pueden manejar instancias con ruido</a:t>
            </a:r>
          </a:p>
          <a:p>
            <a:pPr lvl="1">
              <a:buFont typeface="Letra del sistema regular"/>
              <a:buChar char="-"/>
            </a:pPr>
            <a:r>
              <a:rPr lang="es-ES_tradnl" sz="1800" dirty="0"/>
              <a:t>Requieren de definir/ajustar parámetros de densidad</a:t>
            </a:r>
          </a:p>
        </p:txBody>
      </p:sp>
      <p:sp>
        <p:nvSpPr>
          <p:cNvPr id="14" name="Marcador de número de diapositiva 4">
            <a:extLst>
              <a:ext uri="{FF2B5EF4-FFF2-40B4-BE49-F238E27FC236}">
                <a16:creationId xmlns:a16="http://schemas.microsoft.com/office/drawing/2014/main" id="{1DA99E3C-BB3E-CFDF-AFDA-509FDCB28A38}"/>
              </a:ext>
            </a:extLst>
          </p:cNvPr>
          <p:cNvSpPr>
            <a:spLocks noGrp="1"/>
          </p:cNvSpPr>
          <p:nvPr>
            <p:ph type="sldNum" sz="quarter" idx="12"/>
          </p:nvPr>
        </p:nvSpPr>
        <p:spPr>
          <a:xfrm>
            <a:off x="9356835" y="6322410"/>
            <a:ext cx="2743200" cy="365125"/>
          </a:xfrm>
        </p:spPr>
        <p:txBody>
          <a:bodyPr/>
          <a:lstStyle/>
          <a:p>
            <a:fld id="{A4CE1A35-97A9-FF4A-A8DA-619E06B62519}" type="slidenum">
              <a:rPr lang="es-ES_tradnl" smtClean="0"/>
              <a:t>14</a:t>
            </a:fld>
            <a:endParaRPr lang="es-ES_tradnl"/>
          </a:p>
        </p:txBody>
      </p:sp>
      <p:pic>
        <p:nvPicPr>
          <p:cNvPr id="15" name="Imagen 14">
            <a:extLst>
              <a:ext uri="{FF2B5EF4-FFF2-40B4-BE49-F238E27FC236}">
                <a16:creationId xmlns:a16="http://schemas.microsoft.com/office/drawing/2014/main" id="{6D3303F3-8FC6-B044-B08F-F912B61DE4CF}"/>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588677" y="1825625"/>
            <a:ext cx="4476224" cy="4316359"/>
          </a:xfrm>
          <a:prstGeom prst="rect">
            <a:avLst/>
          </a:prstGeom>
        </p:spPr>
      </p:pic>
    </p:spTree>
    <p:extLst>
      <p:ext uri="{BB962C8B-B14F-4D97-AF65-F5344CB8AC3E}">
        <p14:creationId xmlns:p14="http://schemas.microsoft.com/office/powerpoint/2010/main" val="6243700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935AD1-AB9B-5047-B537-082116ED81E4}"/>
              </a:ext>
            </a:extLst>
          </p:cNvPr>
          <p:cNvSpPr>
            <a:spLocks noGrp="1"/>
          </p:cNvSpPr>
          <p:nvPr>
            <p:ph type="title"/>
          </p:nvPr>
        </p:nvSpPr>
        <p:spPr/>
        <p:txBody>
          <a:bodyPr/>
          <a:lstStyle/>
          <a:p>
            <a:r>
              <a:rPr lang="es-ES_tradnl" dirty="0"/>
              <a:t>Tutorial 8</a:t>
            </a:r>
          </a:p>
        </p:txBody>
      </p:sp>
      <p:sp>
        <p:nvSpPr>
          <p:cNvPr id="9" name="Marcador de contenido 8">
            <a:extLst>
              <a:ext uri="{FF2B5EF4-FFF2-40B4-BE49-F238E27FC236}">
                <a16:creationId xmlns:a16="http://schemas.microsoft.com/office/drawing/2014/main" id="{BA85C5CF-B0C9-4342-8B31-C7AB18514EA3}"/>
              </a:ext>
            </a:extLst>
          </p:cNvPr>
          <p:cNvSpPr>
            <a:spLocks noGrp="1"/>
          </p:cNvSpPr>
          <p:nvPr>
            <p:ph sz="quarter" idx="13"/>
          </p:nvPr>
        </p:nvSpPr>
        <p:spPr/>
        <p:txBody>
          <a:bodyPr/>
          <a:lstStyle/>
          <a:p>
            <a:r>
              <a:rPr lang="es-ES_tradnl" dirty="0"/>
              <a:t>Recordando teoría. DBSCAN. </a:t>
            </a:r>
          </a:p>
        </p:txBody>
      </p:sp>
      <p:sp>
        <p:nvSpPr>
          <p:cNvPr id="14" name="Marcador de número de diapositiva 4">
            <a:extLst>
              <a:ext uri="{FF2B5EF4-FFF2-40B4-BE49-F238E27FC236}">
                <a16:creationId xmlns:a16="http://schemas.microsoft.com/office/drawing/2014/main" id="{1DA99E3C-BB3E-CFDF-AFDA-509FDCB28A38}"/>
              </a:ext>
            </a:extLst>
          </p:cNvPr>
          <p:cNvSpPr>
            <a:spLocks noGrp="1"/>
          </p:cNvSpPr>
          <p:nvPr>
            <p:ph type="sldNum" sz="quarter" idx="12"/>
          </p:nvPr>
        </p:nvSpPr>
        <p:spPr>
          <a:xfrm>
            <a:off x="9356835" y="6322410"/>
            <a:ext cx="2743200" cy="365125"/>
          </a:xfrm>
        </p:spPr>
        <p:txBody>
          <a:bodyPr/>
          <a:lstStyle/>
          <a:p>
            <a:fld id="{A4CE1A35-97A9-FF4A-A8DA-619E06B62519}" type="slidenum">
              <a:rPr lang="es-ES_tradnl" smtClean="0"/>
              <a:t>15</a:t>
            </a:fld>
            <a:endParaRPr lang="es-ES_tradnl"/>
          </a:p>
        </p:txBody>
      </p:sp>
      <p:sp>
        <p:nvSpPr>
          <p:cNvPr id="5" name="Marcador de contenido 7">
            <a:extLst>
              <a:ext uri="{FF2B5EF4-FFF2-40B4-BE49-F238E27FC236}">
                <a16:creationId xmlns:a16="http://schemas.microsoft.com/office/drawing/2014/main" id="{44E2A300-3A1B-D78B-5F02-3A74D39FBF25}"/>
              </a:ext>
            </a:extLst>
          </p:cNvPr>
          <p:cNvSpPr>
            <a:spLocks noGrp="1"/>
          </p:cNvSpPr>
          <p:nvPr>
            <p:ph idx="1"/>
          </p:nvPr>
        </p:nvSpPr>
        <p:spPr>
          <a:xfrm>
            <a:off x="838200" y="1825625"/>
            <a:ext cx="10515600" cy="4351338"/>
          </a:xfrm>
        </p:spPr>
        <p:txBody>
          <a:bodyPr/>
          <a:lstStyle/>
          <a:p>
            <a:pPr marL="0" indent="0">
              <a:buNone/>
            </a:pPr>
            <a:r>
              <a:rPr lang="es-ES_tradnl" dirty="0"/>
              <a:t>DBSCAN (</a:t>
            </a:r>
            <a:r>
              <a:rPr lang="es-ES_tradnl" i="1" dirty="0" err="1"/>
              <a:t>Density-Based</a:t>
            </a:r>
            <a:r>
              <a:rPr lang="es-ES_tradnl" i="1" dirty="0"/>
              <a:t> </a:t>
            </a:r>
            <a:r>
              <a:rPr lang="es-ES_tradnl" i="1" dirty="0" err="1"/>
              <a:t>Spatial</a:t>
            </a:r>
            <a:r>
              <a:rPr lang="es-ES_tradnl" i="1" dirty="0"/>
              <a:t> </a:t>
            </a:r>
            <a:r>
              <a:rPr lang="es-ES_tradnl" i="1" dirty="0" err="1"/>
              <a:t>Clustering</a:t>
            </a:r>
            <a:r>
              <a:rPr lang="es-ES_tradnl" i="1" dirty="0"/>
              <a:t> </a:t>
            </a:r>
            <a:r>
              <a:rPr lang="es-ES_tradnl" i="1" dirty="0" err="1"/>
              <a:t>of</a:t>
            </a:r>
            <a:r>
              <a:rPr lang="es-ES_tradnl" i="1" dirty="0"/>
              <a:t> </a:t>
            </a:r>
            <a:r>
              <a:rPr lang="es-ES_tradnl" i="1" dirty="0" err="1"/>
              <a:t>Applications</a:t>
            </a:r>
            <a:r>
              <a:rPr lang="es-ES_tradnl" i="1" dirty="0"/>
              <a:t> </a:t>
            </a:r>
            <a:r>
              <a:rPr lang="es-ES_tradnl" i="1" dirty="0" err="1"/>
              <a:t>with</a:t>
            </a:r>
            <a:r>
              <a:rPr lang="es-ES_tradnl" i="1" dirty="0"/>
              <a:t> </a:t>
            </a:r>
            <a:r>
              <a:rPr lang="es-ES_tradnl" i="1" dirty="0" err="1"/>
              <a:t>Noise</a:t>
            </a:r>
            <a:r>
              <a:rPr lang="es-ES_tradnl" dirty="0"/>
              <a:t>)</a:t>
            </a:r>
          </a:p>
          <a:p>
            <a:pPr lvl="1"/>
            <a:r>
              <a:rPr lang="es-ES_tradnl" dirty="0"/>
              <a:t>Conceptos:</a:t>
            </a:r>
          </a:p>
          <a:p>
            <a:pPr lvl="2">
              <a:buFont typeface="Letra del sistema regular"/>
              <a:buChar char="-"/>
            </a:pPr>
            <a:r>
              <a:rPr lang="es-ES_tradnl" dirty="0"/>
              <a:t>Una instancia pertenece a una agrupación si en un radio dado, contiene al menos una cantidad mínima de instancias</a:t>
            </a:r>
          </a:p>
          <a:p>
            <a:pPr lvl="2">
              <a:buFont typeface="Letra del sistema regular"/>
              <a:buChar char="-"/>
            </a:pPr>
            <a:r>
              <a:rPr lang="es-ES_tradnl" dirty="0"/>
              <a:t>Densidad: número de instancias en un radio específico</a:t>
            </a:r>
          </a:p>
          <a:p>
            <a:pPr lvl="2">
              <a:buFont typeface="Letra del sistema regular"/>
              <a:buChar char="-"/>
            </a:pPr>
            <a:r>
              <a:rPr lang="es-ES_tradnl" dirty="0"/>
              <a:t>Radio (épsilon, </a:t>
            </a:r>
            <a:r>
              <a:rPr lang="es-ES_tradnl" sz="1800" i="1" dirty="0" err="1">
                <a:latin typeface="Times New Roman" panose="02020603050405020304" pitchFamily="18" charset="0"/>
                <a:cs typeface="Times New Roman" panose="02020603050405020304" pitchFamily="18" charset="0"/>
              </a:rPr>
              <a:t>eps</a:t>
            </a:r>
            <a:r>
              <a:rPr lang="es-ES_tradnl" dirty="0"/>
              <a:t>): dos instancias a igual o menor distancia que </a:t>
            </a:r>
            <a:r>
              <a:rPr lang="es-ES_tradnl" i="1" dirty="0" err="1">
                <a:latin typeface="Times New Roman" panose="02020603050405020304" pitchFamily="18" charset="0"/>
                <a:cs typeface="Times New Roman" panose="02020603050405020304" pitchFamily="18" charset="0"/>
              </a:rPr>
              <a:t>eps</a:t>
            </a:r>
            <a:r>
              <a:rPr lang="es-ES_tradnl" dirty="0"/>
              <a:t> se consideran que son vecinas</a:t>
            </a:r>
          </a:p>
          <a:p>
            <a:pPr lvl="2">
              <a:buFont typeface="Letra del sistema regular"/>
              <a:buChar char="-"/>
            </a:pPr>
            <a:r>
              <a:rPr lang="es-ES_tradnl" dirty="0"/>
              <a:t>Cantidad mínima (Puntos mínimos, </a:t>
            </a:r>
            <a:r>
              <a:rPr lang="es-ES_tradnl" sz="1800" i="1" dirty="0" err="1">
                <a:latin typeface="Times New Roman" panose="02020603050405020304" pitchFamily="18" charset="0"/>
                <a:cs typeface="Times New Roman" panose="02020603050405020304" pitchFamily="18" charset="0"/>
              </a:rPr>
              <a:t>minPts</a:t>
            </a:r>
            <a:r>
              <a:rPr lang="es-ES_tradnl" dirty="0"/>
              <a:t>): número mínimo de instancias vecinas que formarían una región densa</a:t>
            </a:r>
          </a:p>
        </p:txBody>
      </p:sp>
      <p:sp>
        <p:nvSpPr>
          <p:cNvPr id="6" name="Marcador de contenido 7">
            <a:extLst>
              <a:ext uri="{FF2B5EF4-FFF2-40B4-BE49-F238E27FC236}">
                <a16:creationId xmlns:a16="http://schemas.microsoft.com/office/drawing/2014/main" id="{8967272B-4976-BB6D-B590-E28EF471ABDB}"/>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b="0" i="0" kern="1200">
                <a:solidFill>
                  <a:schemeClr val="tx1"/>
                </a:solidFill>
                <a:latin typeface="Montserrat Light" pitchFamily="2"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Montserrat Light" pitchFamily="2"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Montserrat Light" pitchFamily="2"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1"/>
                </a:solidFill>
                <a:latin typeface="Montserrat Light" pitchFamily="2"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1"/>
                </a:solidFill>
                <a:latin typeface="Montserrat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ES_tradnl"/>
              <a:t>DBSCAN (</a:t>
            </a:r>
            <a:r>
              <a:rPr lang="es-ES_tradnl" i="1"/>
              <a:t>Density-Based Spatial Clustering of Applications with Noise</a:t>
            </a:r>
            <a:r>
              <a:rPr lang="es-ES_tradnl"/>
              <a:t>)</a:t>
            </a:r>
          </a:p>
          <a:p>
            <a:pPr lvl="1"/>
            <a:r>
              <a:rPr lang="es-ES_tradnl"/>
              <a:t>Conceptos:</a:t>
            </a:r>
          </a:p>
          <a:p>
            <a:pPr lvl="2">
              <a:buFont typeface="Letra del sistema regular"/>
              <a:buChar char="-"/>
            </a:pPr>
            <a:r>
              <a:rPr lang="es-ES_tradnl"/>
              <a:t>Una instancia pertenece a una agrupación si en un radio dado, contiene al menos una cantidad mínima de instancias</a:t>
            </a:r>
          </a:p>
          <a:p>
            <a:pPr lvl="2">
              <a:buFont typeface="Letra del sistema regular"/>
              <a:buChar char="-"/>
            </a:pPr>
            <a:r>
              <a:rPr lang="es-ES_tradnl"/>
              <a:t>Densidad: número de instancias en un radio específico</a:t>
            </a:r>
          </a:p>
          <a:p>
            <a:pPr lvl="2">
              <a:buFont typeface="Letra del sistema regular"/>
              <a:buChar char="-"/>
            </a:pPr>
            <a:r>
              <a:rPr lang="es-ES_tradnl"/>
              <a:t>Radio (épsilon, </a:t>
            </a:r>
            <a:r>
              <a:rPr lang="es-ES_tradnl" i="1">
                <a:latin typeface="Times New Roman" panose="02020603050405020304" pitchFamily="18" charset="0"/>
                <a:cs typeface="Times New Roman" panose="02020603050405020304" pitchFamily="18" charset="0"/>
              </a:rPr>
              <a:t>eps</a:t>
            </a:r>
            <a:r>
              <a:rPr lang="es-ES_tradnl"/>
              <a:t>): dos instancias a igual o menor distancia que </a:t>
            </a:r>
            <a:r>
              <a:rPr lang="es-ES_tradnl" i="1">
                <a:latin typeface="Times New Roman" panose="02020603050405020304" pitchFamily="18" charset="0"/>
                <a:cs typeface="Times New Roman" panose="02020603050405020304" pitchFamily="18" charset="0"/>
              </a:rPr>
              <a:t>eps</a:t>
            </a:r>
            <a:r>
              <a:rPr lang="es-ES_tradnl"/>
              <a:t> se consideran que son vecinas</a:t>
            </a:r>
          </a:p>
          <a:p>
            <a:pPr lvl="2">
              <a:buFont typeface="Letra del sistema regular"/>
              <a:buChar char="-"/>
            </a:pPr>
            <a:r>
              <a:rPr lang="es-ES_tradnl"/>
              <a:t>Cantidad mínima (Puntos mínimos, </a:t>
            </a:r>
            <a:r>
              <a:rPr lang="es-ES_tradnl" i="1">
                <a:latin typeface="Times New Roman" panose="02020603050405020304" pitchFamily="18" charset="0"/>
                <a:cs typeface="Times New Roman" panose="02020603050405020304" pitchFamily="18" charset="0"/>
              </a:rPr>
              <a:t>minPts</a:t>
            </a:r>
            <a:r>
              <a:rPr lang="es-ES_tradnl"/>
              <a:t>): número mínimo de instancias vecinas que formarían una región densa</a:t>
            </a:r>
            <a:endParaRPr lang="es-ES_tradnl" dirty="0"/>
          </a:p>
        </p:txBody>
      </p:sp>
      <p:sp>
        <p:nvSpPr>
          <p:cNvPr id="7" name="Rectángulo redondeado 6">
            <a:extLst>
              <a:ext uri="{FF2B5EF4-FFF2-40B4-BE49-F238E27FC236}">
                <a16:creationId xmlns:a16="http://schemas.microsoft.com/office/drawing/2014/main" id="{165D84D0-C0E6-46A9-7390-1E9C1B7628A1}"/>
              </a:ext>
            </a:extLst>
          </p:cNvPr>
          <p:cNvSpPr/>
          <p:nvPr/>
        </p:nvSpPr>
        <p:spPr>
          <a:xfrm>
            <a:off x="7884367" y="2911440"/>
            <a:ext cx="1297340" cy="288000"/>
          </a:xfrm>
          <a:prstGeom prst="roundRect">
            <a:avLst/>
          </a:prstGeom>
          <a:noFill/>
          <a:ln w="28575">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8" name="Rectángulo redondeado 7">
            <a:extLst>
              <a:ext uri="{FF2B5EF4-FFF2-40B4-BE49-F238E27FC236}">
                <a16:creationId xmlns:a16="http://schemas.microsoft.com/office/drawing/2014/main" id="{FBFC076D-7BB8-7956-8876-B8412D0C2CDE}"/>
              </a:ext>
            </a:extLst>
          </p:cNvPr>
          <p:cNvSpPr/>
          <p:nvPr/>
        </p:nvSpPr>
        <p:spPr>
          <a:xfrm>
            <a:off x="3350467" y="3155913"/>
            <a:ext cx="2069946" cy="288000"/>
          </a:xfrm>
          <a:prstGeom prst="roundRect">
            <a:avLst/>
          </a:prstGeom>
          <a:noFill/>
          <a:ln w="28575">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10" name="Llamada con línea 2 (barra de énfasis) 9">
            <a:extLst>
              <a:ext uri="{FF2B5EF4-FFF2-40B4-BE49-F238E27FC236}">
                <a16:creationId xmlns:a16="http://schemas.microsoft.com/office/drawing/2014/main" id="{43233290-4895-9862-54AB-DF5656E0D62A}"/>
              </a:ext>
            </a:extLst>
          </p:cNvPr>
          <p:cNvSpPr/>
          <p:nvPr/>
        </p:nvSpPr>
        <p:spPr>
          <a:xfrm>
            <a:off x="8741073" y="2302781"/>
            <a:ext cx="2542812" cy="471340"/>
          </a:xfrm>
          <a:prstGeom prst="accentCallout2">
            <a:avLst>
              <a:gd name="adj1" fmla="val 20750"/>
              <a:gd name="adj2" fmla="val 194"/>
              <a:gd name="adj3" fmla="val 18750"/>
              <a:gd name="adj4" fmla="val -16667"/>
              <a:gd name="adj5" fmla="val 186500"/>
              <a:gd name="adj6" fmla="val -130821"/>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_tradnl" sz="1400" dirty="0">
                <a:solidFill>
                  <a:schemeClr val="tx1"/>
                </a:solidFill>
                <a:latin typeface="Montserrat Light" pitchFamily="2" charset="77"/>
              </a:rPr>
              <a:t>Define una región densa</a:t>
            </a:r>
          </a:p>
        </p:txBody>
      </p:sp>
      <p:cxnSp>
        <p:nvCxnSpPr>
          <p:cNvPr id="11" name="Conector recto 10">
            <a:extLst>
              <a:ext uri="{FF2B5EF4-FFF2-40B4-BE49-F238E27FC236}">
                <a16:creationId xmlns:a16="http://schemas.microsoft.com/office/drawing/2014/main" id="{DA4D62FE-5566-1628-FC7A-EADCF8094014}"/>
              </a:ext>
            </a:extLst>
          </p:cNvPr>
          <p:cNvCxnSpPr>
            <a:cxnSpLocks/>
            <a:stCxn id="7" idx="0"/>
          </p:cNvCxnSpPr>
          <p:nvPr/>
        </p:nvCxnSpPr>
        <p:spPr>
          <a:xfrm flipH="1" flipV="1">
            <a:off x="8323868" y="2384981"/>
            <a:ext cx="209169" cy="526459"/>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3454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935AD1-AB9B-5047-B537-082116ED81E4}"/>
              </a:ext>
            </a:extLst>
          </p:cNvPr>
          <p:cNvSpPr>
            <a:spLocks noGrp="1"/>
          </p:cNvSpPr>
          <p:nvPr>
            <p:ph type="title"/>
          </p:nvPr>
        </p:nvSpPr>
        <p:spPr/>
        <p:txBody>
          <a:bodyPr/>
          <a:lstStyle/>
          <a:p>
            <a:r>
              <a:rPr lang="es-ES_tradnl" dirty="0"/>
              <a:t>Tutorial 8</a:t>
            </a:r>
          </a:p>
        </p:txBody>
      </p:sp>
      <p:sp>
        <p:nvSpPr>
          <p:cNvPr id="9" name="Marcador de contenido 8">
            <a:extLst>
              <a:ext uri="{FF2B5EF4-FFF2-40B4-BE49-F238E27FC236}">
                <a16:creationId xmlns:a16="http://schemas.microsoft.com/office/drawing/2014/main" id="{BA85C5CF-B0C9-4342-8B31-C7AB18514EA3}"/>
              </a:ext>
            </a:extLst>
          </p:cNvPr>
          <p:cNvSpPr>
            <a:spLocks noGrp="1"/>
          </p:cNvSpPr>
          <p:nvPr>
            <p:ph sz="quarter" idx="13"/>
          </p:nvPr>
        </p:nvSpPr>
        <p:spPr/>
        <p:txBody>
          <a:bodyPr/>
          <a:lstStyle/>
          <a:p>
            <a:r>
              <a:rPr lang="es-ES_tradnl" dirty="0"/>
              <a:t>DBSCAN - </a:t>
            </a:r>
            <a:r>
              <a:rPr lang="es-ES_tradnl" dirty="0" err="1"/>
              <a:t>sklearn</a:t>
            </a:r>
            <a:r>
              <a:rPr lang="es-ES_tradnl" dirty="0"/>
              <a:t>. </a:t>
            </a:r>
          </a:p>
        </p:txBody>
      </p:sp>
      <p:sp>
        <p:nvSpPr>
          <p:cNvPr id="14" name="Marcador de número de diapositiva 4">
            <a:extLst>
              <a:ext uri="{FF2B5EF4-FFF2-40B4-BE49-F238E27FC236}">
                <a16:creationId xmlns:a16="http://schemas.microsoft.com/office/drawing/2014/main" id="{1DA99E3C-BB3E-CFDF-AFDA-509FDCB28A38}"/>
              </a:ext>
            </a:extLst>
          </p:cNvPr>
          <p:cNvSpPr>
            <a:spLocks noGrp="1"/>
          </p:cNvSpPr>
          <p:nvPr>
            <p:ph type="sldNum" sz="quarter" idx="12"/>
          </p:nvPr>
        </p:nvSpPr>
        <p:spPr>
          <a:xfrm>
            <a:off x="9356835" y="6322410"/>
            <a:ext cx="2743200" cy="365125"/>
          </a:xfrm>
        </p:spPr>
        <p:txBody>
          <a:bodyPr/>
          <a:lstStyle/>
          <a:p>
            <a:fld id="{A4CE1A35-97A9-FF4A-A8DA-619E06B62519}" type="slidenum">
              <a:rPr lang="es-ES_tradnl" smtClean="0"/>
              <a:t>16</a:t>
            </a:fld>
            <a:endParaRPr lang="es-ES_tradnl"/>
          </a:p>
        </p:txBody>
      </p:sp>
      <p:sp>
        <p:nvSpPr>
          <p:cNvPr id="12" name="Rectángulo 11">
            <a:extLst>
              <a:ext uri="{FF2B5EF4-FFF2-40B4-BE49-F238E27FC236}">
                <a16:creationId xmlns:a16="http://schemas.microsoft.com/office/drawing/2014/main" id="{6B002097-6DF2-F28A-AD36-2E4BB9E39F6E}"/>
              </a:ext>
            </a:extLst>
          </p:cNvPr>
          <p:cNvSpPr/>
          <p:nvPr/>
        </p:nvSpPr>
        <p:spPr>
          <a:xfrm>
            <a:off x="430911" y="1843124"/>
            <a:ext cx="10634879" cy="37672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solidFill>
                <a:schemeClr val="tx1"/>
              </a:solidFill>
              <a:latin typeface="Courier New" panose="02070309020205020404" pitchFamily="49" charset="0"/>
              <a:cs typeface="Courier New" panose="02070309020205020404" pitchFamily="49" charset="0"/>
            </a:endParaRPr>
          </a:p>
        </p:txBody>
      </p:sp>
      <p:sp>
        <p:nvSpPr>
          <p:cNvPr id="13" name="Marcador de contenido 2">
            <a:extLst>
              <a:ext uri="{FF2B5EF4-FFF2-40B4-BE49-F238E27FC236}">
                <a16:creationId xmlns:a16="http://schemas.microsoft.com/office/drawing/2014/main" id="{7E722BE2-C087-4551-BF0A-99AD756C6165}"/>
              </a:ext>
            </a:extLst>
          </p:cNvPr>
          <p:cNvSpPr>
            <a:spLocks noGrp="1"/>
          </p:cNvSpPr>
          <p:nvPr>
            <p:ph idx="1"/>
          </p:nvPr>
        </p:nvSpPr>
        <p:spPr>
          <a:xfrm>
            <a:off x="873529" y="1953573"/>
            <a:ext cx="10192261" cy="4351338"/>
          </a:xfrm>
        </p:spPr>
        <p:txBody>
          <a:bodyPr>
            <a:normAutofit/>
          </a:bodyPr>
          <a:lstStyle/>
          <a:p>
            <a:pPr algn="l">
              <a:buFont typeface="Arial" panose="020B0604020202020204" pitchFamily="34" charset="0"/>
              <a:buChar char="•"/>
            </a:pPr>
            <a:r>
              <a:rPr lang="es-ES" b="1" dirty="0" err="1">
                <a:latin typeface="Courier New" panose="02070309020205020404" pitchFamily="49" charset="0"/>
                <a:cs typeface="Courier New" panose="02070309020205020404" pitchFamily="49" charset="0"/>
              </a:rPr>
              <a:t>eps</a:t>
            </a:r>
            <a:r>
              <a:rPr lang="es-ES" dirty="0">
                <a:latin typeface="Courier New" panose="02070309020205020404" pitchFamily="49" charset="0"/>
                <a:cs typeface="Courier New" panose="02070309020205020404" pitchFamily="49" charset="0"/>
              </a:rPr>
              <a:t>: Distancia máxima entre dos muestras para que una se considere vecina de la otra. Define el 𝜖-</a:t>
            </a:r>
            <a:r>
              <a:rPr lang="es-ES" dirty="0" err="1">
                <a:latin typeface="Courier New" panose="02070309020205020404" pitchFamily="49" charset="0"/>
                <a:cs typeface="Courier New" panose="02070309020205020404" pitchFamily="49" charset="0"/>
              </a:rPr>
              <a:t>neighborhood</a:t>
            </a:r>
            <a:endParaRPr lang="es-ES" dirty="0">
              <a:latin typeface="Courier New" panose="02070309020205020404" pitchFamily="49" charset="0"/>
              <a:cs typeface="Courier New" panose="02070309020205020404" pitchFamily="49" charset="0"/>
            </a:endParaRPr>
          </a:p>
          <a:p>
            <a:pPr algn="l">
              <a:buFont typeface="Arial" panose="020B0604020202020204" pitchFamily="34" charset="0"/>
              <a:buChar char="•"/>
            </a:pPr>
            <a:r>
              <a:rPr lang="es-ES" b="1" dirty="0" err="1">
                <a:latin typeface="Courier New" panose="02070309020205020404" pitchFamily="49" charset="0"/>
                <a:cs typeface="Courier New" panose="02070309020205020404" pitchFamily="49" charset="0"/>
              </a:rPr>
              <a:t>min_samples</a:t>
            </a:r>
            <a:r>
              <a:rPr lang="es-ES" dirty="0">
                <a:latin typeface="Courier New" panose="02070309020205020404" pitchFamily="49" charset="0"/>
                <a:cs typeface="Courier New" panose="02070309020205020404" pitchFamily="49" charset="0"/>
              </a:rPr>
              <a:t>: El número de muestras (o peso total) en un vecindario para que un punto se considere un </a:t>
            </a:r>
            <a:r>
              <a:rPr lang="es-ES" dirty="0" err="1">
                <a:latin typeface="Courier New" panose="02070309020205020404" pitchFamily="49" charset="0"/>
                <a:cs typeface="Courier New" panose="02070309020205020404" pitchFamily="49" charset="0"/>
              </a:rPr>
              <a:t>core</a:t>
            </a:r>
            <a:r>
              <a:rPr lang="es-ES" dirty="0">
                <a:latin typeface="Courier New" panose="02070309020205020404" pitchFamily="49" charset="0"/>
                <a:cs typeface="Courier New" panose="02070309020205020404" pitchFamily="49" charset="0"/>
              </a:rPr>
              <a:t> </a:t>
            </a:r>
            <a:r>
              <a:rPr lang="es-ES" dirty="0" err="1">
                <a:latin typeface="Courier New" panose="02070309020205020404" pitchFamily="49" charset="0"/>
                <a:cs typeface="Courier New" panose="02070309020205020404" pitchFamily="49" charset="0"/>
              </a:rPr>
              <a:t>point</a:t>
            </a:r>
            <a:r>
              <a:rPr lang="es-ES" dirty="0">
                <a:latin typeface="Courier New" panose="02070309020205020404" pitchFamily="49" charset="0"/>
                <a:cs typeface="Courier New" panose="02070309020205020404" pitchFamily="49" charset="0"/>
              </a:rPr>
              <a:t>. Esto incluye el propio punto. </a:t>
            </a:r>
          </a:p>
          <a:p>
            <a:pPr algn="l">
              <a:buFont typeface="Arial" panose="020B0604020202020204" pitchFamily="34" charset="0"/>
              <a:buChar char="•"/>
            </a:pPr>
            <a:r>
              <a:rPr lang="es-ES" b="1" dirty="0" err="1">
                <a:latin typeface="Courier New" panose="02070309020205020404" pitchFamily="49" charset="0"/>
                <a:cs typeface="Courier New" panose="02070309020205020404" pitchFamily="49" charset="0"/>
              </a:rPr>
              <a:t>metric</a:t>
            </a:r>
            <a:r>
              <a:rPr lang="es-ES" dirty="0">
                <a:latin typeface="Courier New" panose="02070309020205020404" pitchFamily="49" charset="0"/>
                <a:cs typeface="Courier New" panose="02070309020205020404" pitchFamily="49" charset="0"/>
              </a:rPr>
              <a:t>: métrica utilizada como distancia. Puede ser: “</a:t>
            </a:r>
            <a:r>
              <a:rPr lang="es-ES" dirty="0" err="1">
                <a:latin typeface="Courier New" panose="02070309020205020404" pitchFamily="49" charset="0"/>
                <a:cs typeface="Courier New" panose="02070309020205020404" pitchFamily="49" charset="0"/>
              </a:rPr>
              <a:t>euclidean</a:t>
            </a:r>
            <a:r>
              <a:rPr lang="es-ES" dirty="0">
                <a:latin typeface="Courier New" panose="02070309020205020404" pitchFamily="49" charset="0"/>
                <a:cs typeface="Courier New" panose="02070309020205020404" pitchFamily="49" charset="0"/>
              </a:rPr>
              <a:t>”, “l1”, “l2”, “manhattan”, “</a:t>
            </a:r>
            <a:r>
              <a:rPr lang="es-ES" dirty="0" err="1">
                <a:latin typeface="Courier New" panose="02070309020205020404" pitchFamily="49" charset="0"/>
                <a:cs typeface="Courier New" panose="02070309020205020404" pitchFamily="49" charset="0"/>
              </a:rPr>
              <a:t>cosine</a:t>
            </a:r>
            <a:r>
              <a:rPr lang="es-ES" dirty="0">
                <a:latin typeface="Courier New" panose="02070309020205020404" pitchFamily="49" charset="0"/>
                <a:cs typeface="Courier New" panose="02070309020205020404" pitchFamily="49" charset="0"/>
              </a:rPr>
              <a:t>”, </a:t>
            </a:r>
            <a:r>
              <a:rPr lang="es-ES" dirty="0" err="1">
                <a:latin typeface="Courier New" panose="02070309020205020404" pitchFamily="49" charset="0"/>
                <a:cs typeface="Courier New" panose="02070309020205020404" pitchFamily="49" charset="0"/>
              </a:rPr>
              <a:t>or</a:t>
            </a:r>
            <a:r>
              <a:rPr lang="es-ES" dirty="0">
                <a:latin typeface="Courier New" panose="02070309020205020404" pitchFamily="49" charset="0"/>
                <a:cs typeface="Courier New" panose="02070309020205020404" pitchFamily="49" charset="0"/>
              </a:rPr>
              <a:t> “</a:t>
            </a:r>
            <a:r>
              <a:rPr lang="es-ES" dirty="0" err="1">
                <a:latin typeface="Courier New" panose="02070309020205020404" pitchFamily="49" charset="0"/>
                <a:cs typeface="Courier New" panose="02070309020205020404" pitchFamily="49" charset="0"/>
              </a:rPr>
              <a:t>precomputed</a:t>
            </a:r>
            <a:r>
              <a:rPr lang="es-ES" dirty="0">
                <a:latin typeface="Courier New" panose="02070309020205020404" pitchFamily="49" charset="0"/>
                <a:cs typeface="Courier New" panose="02070309020205020404" pitchFamily="49" charset="0"/>
              </a:rPr>
              <a:t>”. Por defecto es “</a:t>
            </a:r>
            <a:r>
              <a:rPr lang="es-ES" dirty="0" err="1">
                <a:latin typeface="Courier New" panose="02070309020205020404" pitchFamily="49" charset="0"/>
                <a:cs typeface="Courier New" panose="02070309020205020404" pitchFamily="49" charset="0"/>
              </a:rPr>
              <a:t>euclidean</a:t>
            </a:r>
            <a:r>
              <a:rPr lang="es-ES" dirty="0">
                <a:latin typeface="Courier New" panose="02070309020205020404" pitchFamily="49" charset="0"/>
                <a:cs typeface="Courier New" panose="02070309020205020404" pitchFamily="49" charset="0"/>
              </a:rPr>
              <a:t>”.</a:t>
            </a:r>
          </a:p>
          <a:p>
            <a:pPr algn="l">
              <a:buFont typeface="Arial" panose="020B0604020202020204" pitchFamily="34" charset="0"/>
              <a:buChar char="•"/>
            </a:pPr>
            <a:endParaRPr lang="es-ES" b="1" dirty="0">
              <a:solidFill>
                <a:schemeClr val="accent2">
                  <a:lumMod val="75000"/>
                </a:schemeClr>
              </a:solidFill>
            </a:endParaRPr>
          </a:p>
        </p:txBody>
      </p:sp>
    </p:spTree>
    <p:extLst>
      <p:ext uri="{BB962C8B-B14F-4D97-AF65-F5344CB8AC3E}">
        <p14:creationId xmlns:p14="http://schemas.microsoft.com/office/powerpoint/2010/main" val="664384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935AD1-AB9B-5047-B537-082116ED81E4}"/>
              </a:ext>
            </a:extLst>
          </p:cNvPr>
          <p:cNvSpPr>
            <a:spLocks noGrp="1"/>
          </p:cNvSpPr>
          <p:nvPr>
            <p:ph type="title"/>
          </p:nvPr>
        </p:nvSpPr>
        <p:spPr/>
        <p:txBody>
          <a:bodyPr/>
          <a:lstStyle/>
          <a:p>
            <a:r>
              <a:rPr lang="es-ES_tradnl" dirty="0"/>
              <a:t>Tutorial 8</a:t>
            </a:r>
          </a:p>
        </p:txBody>
      </p:sp>
      <p:sp>
        <p:nvSpPr>
          <p:cNvPr id="9" name="Marcador de contenido 8">
            <a:extLst>
              <a:ext uri="{FF2B5EF4-FFF2-40B4-BE49-F238E27FC236}">
                <a16:creationId xmlns:a16="http://schemas.microsoft.com/office/drawing/2014/main" id="{BA85C5CF-B0C9-4342-8B31-C7AB18514EA3}"/>
              </a:ext>
            </a:extLst>
          </p:cNvPr>
          <p:cNvSpPr>
            <a:spLocks noGrp="1"/>
          </p:cNvSpPr>
          <p:nvPr>
            <p:ph sz="quarter" idx="13"/>
          </p:nvPr>
        </p:nvSpPr>
        <p:spPr/>
        <p:txBody>
          <a:bodyPr/>
          <a:lstStyle/>
          <a:p>
            <a:r>
              <a:rPr lang="es-ES_tradnl" dirty="0"/>
              <a:t>DBSCAN - </a:t>
            </a:r>
            <a:r>
              <a:rPr lang="es-ES_tradnl" dirty="0" err="1"/>
              <a:t>sklearn</a:t>
            </a:r>
            <a:r>
              <a:rPr lang="es-ES_tradnl" dirty="0"/>
              <a:t>. </a:t>
            </a:r>
          </a:p>
        </p:txBody>
      </p:sp>
      <p:sp>
        <p:nvSpPr>
          <p:cNvPr id="14" name="Marcador de número de diapositiva 4">
            <a:extLst>
              <a:ext uri="{FF2B5EF4-FFF2-40B4-BE49-F238E27FC236}">
                <a16:creationId xmlns:a16="http://schemas.microsoft.com/office/drawing/2014/main" id="{1DA99E3C-BB3E-CFDF-AFDA-509FDCB28A38}"/>
              </a:ext>
            </a:extLst>
          </p:cNvPr>
          <p:cNvSpPr>
            <a:spLocks noGrp="1"/>
          </p:cNvSpPr>
          <p:nvPr>
            <p:ph type="sldNum" sz="quarter" idx="12"/>
          </p:nvPr>
        </p:nvSpPr>
        <p:spPr>
          <a:xfrm>
            <a:off x="9356835" y="6322410"/>
            <a:ext cx="2743200" cy="365125"/>
          </a:xfrm>
        </p:spPr>
        <p:txBody>
          <a:bodyPr/>
          <a:lstStyle/>
          <a:p>
            <a:fld id="{A4CE1A35-97A9-FF4A-A8DA-619E06B62519}" type="slidenum">
              <a:rPr lang="es-ES_tradnl" smtClean="0"/>
              <a:t>17</a:t>
            </a:fld>
            <a:endParaRPr lang="es-ES_tradnl"/>
          </a:p>
        </p:txBody>
      </p:sp>
      <p:pic>
        <p:nvPicPr>
          <p:cNvPr id="10242" name="Picture 2">
            <a:extLst>
              <a:ext uri="{FF2B5EF4-FFF2-40B4-BE49-F238E27FC236}">
                <a16:creationId xmlns:a16="http://schemas.microsoft.com/office/drawing/2014/main" id="{18FB6471-4C44-336F-2512-A767DDF121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451468"/>
            <a:ext cx="5105400" cy="5245100"/>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F7EE8C1B-7B88-8ED8-C8BA-F24C9EC7F4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7528" y="1412054"/>
            <a:ext cx="5054600" cy="5245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5425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935AD1-AB9B-5047-B537-082116ED81E4}"/>
              </a:ext>
            </a:extLst>
          </p:cNvPr>
          <p:cNvSpPr>
            <a:spLocks noGrp="1"/>
          </p:cNvSpPr>
          <p:nvPr>
            <p:ph type="title"/>
          </p:nvPr>
        </p:nvSpPr>
        <p:spPr/>
        <p:txBody>
          <a:bodyPr/>
          <a:lstStyle/>
          <a:p>
            <a:r>
              <a:rPr lang="es-ES_tradnl" dirty="0"/>
              <a:t>Tutorial 8</a:t>
            </a:r>
          </a:p>
        </p:txBody>
      </p:sp>
      <p:sp>
        <p:nvSpPr>
          <p:cNvPr id="9" name="Marcador de contenido 8">
            <a:extLst>
              <a:ext uri="{FF2B5EF4-FFF2-40B4-BE49-F238E27FC236}">
                <a16:creationId xmlns:a16="http://schemas.microsoft.com/office/drawing/2014/main" id="{BA85C5CF-B0C9-4342-8B31-C7AB18514EA3}"/>
              </a:ext>
            </a:extLst>
          </p:cNvPr>
          <p:cNvSpPr>
            <a:spLocks noGrp="1"/>
          </p:cNvSpPr>
          <p:nvPr>
            <p:ph sz="quarter" idx="13"/>
          </p:nvPr>
        </p:nvSpPr>
        <p:spPr/>
        <p:txBody>
          <a:bodyPr>
            <a:normAutofit/>
          </a:bodyPr>
          <a:lstStyle/>
          <a:p>
            <a:r>
              <a:rPr lang="es-ES_tradnl" dirty="0"/>
              <a:t>Análisis de Componentes Principales y </a:t>
            </a:r>
            <a:r>
              <a:rPr lang="es-ES_tradnl" dirty="0" err="1"/>
              <a:t>Clustering</a:t>
            </a:r>
            <a:r>
              <a:rPr lang="es-ES_tradnl" dirty="0"/>
              <a:t> </a:t>
            </a:r>
          </a:p>
        </p:txBody>
      </p:sp>
      <p:sp>
        <p:nvSpPr>
          <p:cNvPr id="14" name="Marcador de número de diapositiva 4">
            <a:extLst>
              <a:ext uri="{FF2B5EF4-FFF2-40B4-BE49-F238E27FC236}">
                <a16:creationId xmlns:a16="http://schemas.microsoft.com/office/drawing/2014/main" id="{1DA99E3C-BB3E-CFDF-AFDA-509FDCB28A38}"/>
              </a:ext>
            </a:extLst>
          </p:cNvPr>
          <p:cNvSpPr>
            <a:spLocks noGrp="1"/>
          </p:cNvSpPr>
          <p:nvPr>
            <p:ph type="sldNum" sz="quarter" idx="12"/>
          </p:nvPr>
        </p:nvSpPr>
        <p:spPr>
          <a:xfrm>
            <a:off x="9356835" y="6322410"/>
            <a:ext cx="2743200" cy="365125"/>
          </a:xfrm>
        </p:spPr>
        <p:txBody>
          <a:bodyPr/>
          <a:lstStyle/>
          <a:p>
            <a:fld id="{A4CE1A35-97A9-FF4A-A8DA-619E06B62519}" type="slidenum">
              <a:rPr lang="es-ES_tradnl" smtClean="0"/>
              <a:t>18</a:t>
            </a:fld>
            <a:endParaRPr lang="es-ES_tradnl"/>
          </a:p>
        </p:txBody>
      </p:sp>
      <p:pic>
        <p:nvPicPr>
          <p:cNvPr id="3" name="Marcador de contenido 6" descr="Diagrama&#10;&#10;Descripción generada automáticamente con confianza baja">
            <a:extLst>
              <a:ext uri="{FF2B5EF4-FFF2-40B4-BE49-F238E27FC236}">
                <a16:creationId xmlns:a16="http://schemas.microsoft.com/office/drawing/2014/main" id="{144D9262-7081-0EC1-327B-BCD26B6A01AD}"/>
              </a:ext>
            </a:extLst>
          </p:cNvPr>
          <p:cNvPicPr>
            <a:picLocks noGrp="1" noChangeAspect="1"/>
          </p:cNvPicPr>
          <p:nvPr>
            <p:ph idx="1"/>
          </p:nvPr>
        </p:nvPicPr>
        <p:blipFill>
          <a:blip r:embed="rId3"/>
          <a:stretch>
            <a:fillRect/>
          </a:stretch>
        </p:blipFill>
        <p:spPr>
          <a:xfrm>
            <a:off x="1735811" y="1999281"/>
            <a:ext cx="8068266" cy="4356106"/>
          </a:xfrm>
        </p:spPr>
      </p:pic>
      <p:sp>
        <p:nvSpPr>
          <p:cNvPr id="4" name="CuadroTexto 3">
            <a:extLst>
              <a:ext uri="{FF2B5EF4-FFF2-40B4-BE49-F238E27FC236}">
                <a16:creationId xmlns:a16="http://schemas.microsoft.com/office/drawing/2014/main" id="{AB404AF8-724B-E28C-8A8A-8675AE68145A}"/>
              </a:ext>
            </a:extLst>
          </p:cNvPr>
          <p:cNvSpPr txBox="1"/>
          <p:nvPr/>
        </p:nvSpPr>
        <p:spPr>
          <a:xfrm>
            <a:off x="6431796" y="4571999"/>
            <a:ext cx="3076483" cy="646331"/>
          </a:xfrm>
          <a:prstGeom prst="rect">
            <a:avLst/>
          </a:prstGeom>
          <a:noFill/>
        </p:spPr>
        <p:txBody>
          <a:bodyPr wrap="none" rtlCol="0">
            <a:spAutoFit/>
          </a:bodyPr>
          <a:lstStyle/>
          <a:p>
            <a:r>
              <a:rPr lang="es-ES_tradnl" dirty="0">
                <a:latin typeface="Montserrat" pitchFamily="2" charset="77"/>
              </a:rPr>
              <a:t>Cantidad de variabilidad </a:t>
            </a:r>
          </a:p>
          <a:p>
            <a:r>
              <a:rPr lang="es-ES_tradnl" dirty="0">
                <a:latin typeface="Montserrat" pitchFamily="2" charset="77"/>
              </a:rPr>
              <a:t>explicada por PC1</a:t>
            </a:r>
          </a:p>
        </p:txBody>
      </p:sp>
      <p:sp>
        <p:nvSpPr>
          <p:cNvPr id="5" name="CuadroTexto 4">
            <a:extLst>
              <a:ext uri="{FF2B5EF4-FFF2-40B4-BE49-F238E27FC236}">
                <a16:creationId xmlns:a16="http://schemas.microsoft.com/office/drawing/2014/main" id="{293E1B9C-2D18-741B-2EE8-D258F9356DDD}"/>
              </a:ext>
            </a:extLst>
          </p:cNvPr>
          <p:cNvSpPr txBox="1"/>
          <p:nvPr/>
        </p:nvSpPr>
        <p:spPr>
          <a:xfrm>
            <a:off x="1252780" y="2967335"/>
            <a:ext cx="3076483" cy="923330"/>
          </a:xfrm>
          <a:prstGeom prst="rect">
            <a:avLst/>
          </a:prstGeom>
          <a:noFill/>
        </p:spPr>
        <p:txBody>
          <a:bodyPr wrap="none" rtlCol="0">
            <a:spAutoFit/>
          </a:bodyPr>
          <a:lstStyle/>
          <a:p>
            <a:r>
              <a:rPr lang="es-ES_tradnl" dirty="0">
                <a:latin typeface="Montserrat" pitchFamily="2" charset="77"/>
              </a:rPr>
              <a:t>Cantidad de variabilidad </a:t>
            </a:r>
          </a:p>
          <a:p>
            <a:r>
              <a:rPr lang="es-ES_tradnl" dirty="0">
                <a:latin typeface="Montserrat" pitchFamily="2" charset="77"/>
              </a:rPr>
              <a:t>explicada por PC2</a:t>
            </a:r>
          </a:p>
          <a:p>
            <a:endParaRPr lang="es-ES_tradnl" dirty="0">
              <a:latin typeface="Montserrat" pitchFamily="2" charset="77"/>
            </a:endParaRPr>
          </a:p>
        </p:txBody>
      </p:sp>
      <mc:AlternateContent xmlns:mc="http://schemas.openxmlformats.org/markup-compatibility/2006">
        <mc:Choice xmlns:a14="http://schemas.microsoft.com/office/drawing/2010/main" Requires="a14">
          <p:sp>
            <p:nvSpPr>
              <p:cNvPr id="6" name="CuadroTexto 5">
                <a:extLst>
                  <a:ext uri="{FF2B5EF4-FFF2-40B4-BE49-F238E27FC236}">
                    <a16:creationId xmlns:a16="http://schemas.microsoft.com/office/drawing/2014/main" id="{DA378709-8C95-1D6D-11A7-A8E0AF1F95F2}"/>
                  </a:ext>
                </a:extLst>
              </p:cNvPr>
              <p:cNvSpPr txBox="1"/>
              <p:nvPr/>
            </p:nvSpPr>
            <p:spPr>
              <a:xfrm>
                <a:off x="9352694" y="3293086"/>
                <a:ext cx="2340128" cy="646331"/>
              </a:xfrm>
              <a:prstGeom prst="rect">
                <a:avLst/>
              </a:prstGeom>
              <a:noFill/>
            </p:spPr>
            <p:txBody>
              <a:bodyPr wrap="none" rtlCol="0">
                <a:spAutoFit/>
              </a:bodyPr>
              <a:lstStyle/>
              <a:p>
                <a14:m>
                  <m:oMath xmlns:m="http://schemas.openxmlformats.org/officeDocument/2006/math">
                    <m:r>
                      <a:rPr lang="es-ES" b="0" i="1" dirty="0" smtClean="0">
                        <a:latin typeface="Cambria Math" panose="02040503050406030204" pitchFamily="18" charset="0"/>
                      </a:rPr>
                      <m:t>𝑃𝐶</m:t>
                    </m:r>
                    <m:r>
                      <a:rPr lang="es-ES" b="0" i="1" dirty="0" smtClean="0">
                        <a:latin typeface="Cambria Math" panose="02040503050406030204" pitchFamily="18" charset="0"/>
                      </a:rPr>
                      <m:t>1=</m:t>
                    </m:r>
                    <m:sSub>
                      <m:sSubPr>
                        <m:ctrlPr>
                          <a:rPr lang="es-ES_tradnl" i="1" dirty="0" smtClean="0">
                            <a:latin typeface="Cambria Math" panose="02040503050406030204" pitchFamily="18" charset="0"/>
                          </a:rPr>
                        </m:ctrlPr>
                      </m:sSubPr>
                      <m:e>
                        <m:r>
                          <a:rPr lang="es-ES" b="0" i="1" dirty="0" smtClean="0">
                            <a:latin typeface="Cambria Math" panose="02040503050406030204" pitchFamily="18" charset="0"/>
                          </a:rPr>
                          <m:t>𝑎</m:t>
                        </m:r>
                      </m:e>
                      <m:sub>
                        <m:r>
                          <a:rPr lang="es-ES" b="0" i="1" dirty="0" smtClean="0">
                            <a:latin typeface="Cambria Math" panose="02040503050406030204" pitchFamily="18" charset="0"/>
                          </a:rPr>
                          <m:t>11</m:t>
                        </m:r>
                      </m:sub>
                    </m:sSub>
                    <m:r>
                      <a:rPr lang="es-ES" b="0" i="1" dirty="0" smtClean="0">
                        <a:latin typeface="Cambria Math" panose="02040503050406030204" pitchFamily="18" charset="0"/>
                      </a:rPr>
                      <m:t>𝑥</m:t>
                    </m:r>
                    <m:r>
                      <a:rPr lang="es-ES" b="0" i="1" dirty="0" smtClean="0">
                        <a:latin typeface="Cambria Math" panose="02040503050406030204" pitchFamily="18" charset="0"/>
                      </a:rPr>
                      <m:t>1+</m:t>
                    </m:r>
                    <m:sSub>
                      <m:sSubPr>
                        <m:ctrlPr>
                          <a:rPr lang="es-ES_tradnl" i="1" dirty="0">
                            <a:latin typeface="Cambria Math" panose="02040503050406030204" pitchFamily="18" charset="0"/>
                          </a:rPr>
                        </m:ctrlPr>
                      </m:sSubPr>
                      <m:e>
                        <m:r>
                          <a:rPr lang="es-ES" i="1" dirty="0">
                            <a:latin typeface="Cambria Math" panose="02040503050406030204" pitchFamily="18" charset="0"/>
                          </a:rPr>
                          <m:t>𝑎</m:t>
                        </m:r>
                      </m:e>
                      <m:sub>
                        <m:r>
                          <a:rPr lang="es-ES" i="1" dirty="0">
                            <a:latin typeface="Cambria Math" panose="02040503050406030204" pitchFamily="18" charset="0"/>
                          </a:rPr>
                          <m:t>1</m:t>
                        </m:r>
                        <m:r>
                          <a:rPr lang="es-ES" b="0" i="1" dirty="0" smtClean="0">
                            <a:latin typeface="Cambria Math" panose="02040503050406030204" pitchFamily="18" charset="0"/>
                          </a:rPr>
                          <m:t>2</m:t>
                        </m:r>
                      </m:sub>
                    </m:sSub>
                    <m:r>
                      <a:rPr lang="es-ES" i="1" dirty="0">
                        <a:latin typeface="Cambria Math" panose="02040503050406030204" pitchFamily="18" charset="0"/>
                      </a:rPr>
                      <m:t>𝑥</m:t>
                    </m:r>
                  </m:oMath>
                </a14:m>
                <a:r>
                  <a:rPr lang="es-ES_tradnl" dirty="0">
                    <a:latin typeface="Montserrat" pitchFamily="2" charset="77"/>
                  </a:rPr>
                  <a:t>2</a:t>
                </a:r>
              </a:p>
              <a:p>
                <a14:m>
                  <m:oMath xmlns:m="http://schemas.openxmlformats.org/officeDocument/2006/math">
                    <m:r>
                      <a:rPr lang="es-ES" b="0" i="1" dirty="0" smtClean="0">
                        <a:latin typeface="Cambria Math" panose="02040503050406030204" pitchFamily="18" charset="0"/>
                      </a:rPr>
                      <m:t>𝑃𝐶</m:t>
                    </m:r>
                    <m:r>
                      <a:rPr lang="es-ES" b="0" i="1" dirty="0" smtClean="0">
                        <a:latin typeface="Cambria Math" panose="02040503050406030204" pitchFamily="18" charset="0"/>
                      </a:rPr>
                      <m:t>2=</m:t>
                    </m:r>
                    <m:sSub>
                      <m:sSubPr>
                        <m:ctrlPr>
                          <a:rPr lang="es-ES_tradnl" i="1" dirty="0" smtClean="0">
                            <a:latin typeface="Cambria Math" panose="02040503050406030204" pitchFamily="18" charset="0"/>
                          </a:rPr>
                        </m:ctrlPr>
                      </m:sSubPr>
                      <m:e>
                        <m:r>
                          <a:rPr lang="es-ES" b="0" i="1" dirty="0" smtClean="0">
                            <a:latin typeface="Cambria Math" panose="02040503050406030204" pitchFamily="18" charset="0"/>
                          </a:rPr>
                          <m:t>𝑎</m:t>
                        </m:r>
                      </m:e>
                      <m:sub>
                        <m:r>
                          <a:rPr lang="es-ES" b="0" i="1" dirty="0" smtClean="0">
                            <a:latin typeface="Cambria Math" panose="02040503050406030204" pitchFamily="18" charset="0"/>
                          </a:rPr>
                          <m:t>2</m:t>
                        </m:r>
                        <m:r>
                          <a:rPr lang="es-ES" b="0" i="1" dirty="0" smtClean="0">
                            <a:latin typeface="Cambria Math" panose="02040503050406030204" pitchFamily="18" charset="0"/>
                          </a:rPr>
                          <m:t>1</m:t>
                        </m:r>
                      </m:sub>
                    </m:sSub>
                    <m:r>
                      <a:rPr lang="es-ES" b="0" i="1" dirty="0" smtClean="0">
                        <a:latin typeface="Cambria Math" panose="02040503050406030204" pitchFamily="18" charset="0"/>
                      </a:rPr>
                      <m:t>𝑥</m:t>
                    </m:r>
                    <m:r>
                      <a:rPr lang="es-ES" b="0" i="1" dirty="0" smtClean="0">
                        <a:latin typeface="Cambria Math" panose="02040503050406030204" pitchFamily="18" charset="0"/>
                      </a:rPr>
                      <m:t>1+</m:t>
                    </m:r>
                    <m:sSub>
                      <m:sSubPr>
                        <m:ctrlPr>
                          <a:rPr lang="es-ES_tradnl" i="1" dirty="0">
                            <a:latin typeface="Cambria Math" panose="02040503050406030204" pitchFamily="18" charset="0"/>
                          </a:rPr>
                        </m:ctrlPr>
                      </m:sSubPr>
                      <m:e>
                        <m:r>
                          <a:rPr lang="es-ES" i="1" dirty="0">
                            <a:latin typeface="Cambria Math" panose="02040503050406030204" pitchFamily="18" charset="0"/>
                          </a:rPr>
                          <m:t>𝑎</m:t>
                        </m:r>
                      </m:e>
                      <m:sub>
                        <m:r>
                          <a:rPr lang="es-ES" b="0" i="1" dirty="0" smtClean="0">
                            <a:latin typeface="Cambria Math" panose="02040503050406030204" pitchFamily="18" charset="0"/>
                          </a:rPr>
                          <m:t>2</m:t>
                        </m:r>
                        <m:r>
                          <a:rPr lang="es-ES" b="0" i="1" dirty="0" smtClean="0">
                            <a:latin typeface="Cambria Math" panose="02040503050406030204" pitchFamily="18" charset="0"/>
                          </a:rPr>
                          <m:t>2</m:t>
                        </m:r>
                      </m:sub>
                    </m:sSub>
                    <m:r>
                      <a:rPr lang="es-ES" i="1" dirty="0">
                        <a:latin typeface="Cambria Math" panose="02040503050406030204" pitchFamily="18" charset="0"/>
                      </a:rPr>
                      <m:t>𝑥</m:t>
                    </m:r>
                  </m:oMath>
                </a14:m>
                <a:r>
                  <a:rPr lang="es-ES_tradnl" dirty="0">
                    <a:latin typeface="Montserrat" pitchFamily="2" charset="77"/>
                  </a:rPr>
                  <a:t>2</a:t>
                </a:r>
              </a:p>
            </p:txBody>
          </p:sp>
        </mc:Choice>
        <mc:Fallback>
          <p:sp>
            <p:nvSpPr>
              <p:cNvPr id="6" name="CuadroTexto 5">
                <a:extLst>
                  <a:ext uri="{FF2B5EF4-FFF2-40B4-BE49-F238E27FC236}">
                    <a16:creationId xmlns:a16="http://schemas.microsoft.com/office/drawing/2014/main" id="{DA378709-8C95-1D6D-11A7-A8E0AF1F95F2}"/>
                  </a:ext>
                </a:extLst>
              </p:cNvPr>
              <p:cNvSpPr txBox="1">
                <a:spLocks noRot="1" noChangeAspect="1" noMove="1" noResize="1" noEditPoints="1" noAdjustHandles="1" noChangeArrowheads="1" noChangeShapeType="1" noTextEdit="1"/>
              </p:cNvSpPr>
              <p:nvPr/>
            </p:nvSpPr>
            <p:spPr>
              <a:xfrm>
                <a:off x="9352694" y="3293086"/>
                <a:ext cx="2340128" cy="646331"/>
              </a:xfrm>
              <a:prstGeom prst="rect">
                <a:avLst/>
              </a:prstGeom>
              <a:blipFill>
                <a:blip r:embed="rId4"/>
                <a:stretch>
                  <a:fillRect t="-3846" r="-2162" b="-13462"/>
                </a:stretch>
              </a:blipFill>
            </p:spPr>
            <p:txBody>
              <a:bodyPr/>
              <a:lstStyle/>
              <a:p>
                <a:r>
                  <a:rPr lang="es-ES_tradnl">
                    <a:noFill/>
                  </a:rPr>
                  <a:t> </a:t>
                </a:r>
              </a:p>
            </p:txBody>
          </p:sp>
        </mc:Fallback>
      </mc:AlternateContent>
    </p:spTree>
    <p:extLst>
      <p:ext uri="{BB962C8B-B14F-4D97-AF65-F5344CB8AC3E}">
        <p14:creationId xmlns:p14="http://schemas.microsoft.com/office/powerpoint/2010/main" val="34277477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FFCFB3-2766-ED60-3F0C-2002E7EBAEEE}"/>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A8D755FB-E08A-C19B-3E11-8A3B0D8719C4}"/>
              </a:ext>
            </a:extLst>
          </p:cNvPr>
          <p:cNvSpPr>
            <a:spLocks noGrp="1"/>
          </p:cNvSpPr>
          <p:nvPr>
            <p:ph type="title"/>
          </p:nvPr>
        </p:nvSpPr>
        <p:spPr/>
        <p:txBody>
          <a:bodyPr/>
          <a:lstStyle/>
          <a:p>
            <a:r>
              <a:rPr lang="es-ES_tradnl" dirty="0"/>
              <a:t>Tutorial 8</a:t>
            </a:r>
          </a:p>
        </p:txBody>
      </p:sp>
      <p:sp>
        <p:nvSpPr>
          <p:cNvPr id="9" name="Marcador de contenido 8">
            <a:extLst>
              <a:ext uri="{FF2B5EF4-FFF2-40B4-BE49-F238E27FC236}">
                <a16:creationId xmlns:a16="http://schemas.microsoft.com/office/drawing/2014/main" id="{25887F6F-62EF-F221-FF2B-5B332D1E0D56}"/>
              </a:ext>
            </a:extLst>
          </p:cNvPr>
          <p:cNvSpPr>
            <a:spLocks noGrp="1"/>
          </p:cNvSpPr>
          <p:nvPr>
            <p:ph sz="quarter" idx="13"/>
          </p:nvPr>
        </p:nvSpPr>
        <p:spPr/>
        <p:txBody>
          <a:bodyPr/>
          <a:lstStyle/>
          <a:p>
            <a:r>
              <a:rPr lang="es-ES_tradnl" dirty="0"/>
              <a:t>Teoría. PCA</a:t>
            </a:r>
          </a:p>
        </p:txBody>
      </p:sp>
      <p:sp>
        <p:nvSpPr>
          <p:cNvPr id="5" name="Marcador de contenido 2">
            <a:extLst>
              <a:ext uri="{FF2B5EF4-FFF2-40B4-BE49-F238E27FC236}">
                <a16:creationId xmlns:a16="http://schemas.microsoft.com/office/drawing/2014/main" id="{F7766F6E-3D70-8BAD-C227-23E4536C86F1}"/>
              </a:ext>
            </a:extLst>
          </p:cNvPr>
          <p:cNvSpPr>
            <a:spLocks noGrp="1"/>
          </p:cNvSpPr>
          <p:nvPr>
            <p:ph idx="1"/>
          </p:nvPr>
        </p:nvSpPr>
        <p:spPr>
          <a:xfrm>
            <a:off x="838200" y="1825625"/>
            <a:ext cx="10515600" cy="4351338"/>
          </a:xfrm>
        </p:spPr>
        <p:txBody>
          <a:bodyPr/>
          <a:lstStyle/>
          <a:p>
            <a:r>
              <a:rPr lang="es-ES_tradnl" dirty="0"/>
              <a:t>Es el algoritmo más popular de la segunda clases de algoritmos no supervisados, los métodos de proyección	</a:t>
            </a:r>
          </a:p>
          <a:p>
            <a:pPr lvl="1"/>
            <a:r>
              <a:rPr lang="es-ES_tradnl" dirty="0"/>
              <a:t>Es válido para atributos numéricos continuos</a:t>
            </a:r>
          </a:p>
          <a:p>
            <a:pPr lvl="1"/>
            <a:r>
              <a:rPr lang="es-ES_tradnl" dirty="0"/>
              <a:t>Encuentra las proyecciones, combinaciones lineales, de los datos que explican la variabilidad</a:t>
            </a:r>
          </a:p>
          <a:p>
            <a:pPr lvl="1"/>
            <a:r>
              <a:rPr lang="es-ES_tradnl" dirty="0"/>
              <a:t>Por tanto, </a:t>
            </a:r>
            <a:r>
              <a:rPr lang="es-ES_tradnl" b="1" dirty="0"/>
              <a:t>permiten reducir con pérdida las dimensiones de los datos</a:t>
            </a:r>
          </a:p>
          <a:p>
            <a:pPr lvl="1"/>
            <a:r>
              <a:rPr lang="es-ES_tradnl" dirty="0"/>
              <a:t>Aplicaciones:</a:t>
            </a:r>
          </a:p>
          <a:p>
            <a:pPr lvl="2"/>
            <a:r>
              <a:rPr lang="es-ES_tradnl" dirty="0"/>
              <a:t>Visualización</a:t>
            </a:r>
          </a:p>
          <a:p>
            <a:pPr lvl="2"/>
            <a:r>
              <a:rPr lang="es-ES_tradnl" dirty="0" err="1"/>
              <a:t>Preprocesamiento</a:t>
            </a:r>
            <a:endParaRPr lang="es-ES_tradnl" dirty="0"/>
          </a:p>
          <a:p>
            <a:pPr lvl="2"/>
            <a:r>
              <a:rPr lang="es-ES_tradnl" dirty="0"/>
              <a:t>Compresión</a:t>
            </a:r>
          </a:p>
          <a:p>
            <a:pPr marL="914400" lvl="2" indent="0">
              <a:buNone/>
            </a:pPr>
            <a:endParaRPr lang="es-ES_tradnl" dirty="0"/>
          </a:p>
        </p:txBody>
      </p:sp>
    </p:spTree>
    <p:extLst>
      <p:ext uri="{BB962C8B-B14F-4D97-AF65-F5344CB8AC3E}">
        <p14:creationId xmlns:p14="http://schemas.microsoft.com/office/powerpoint/2010/main" val="2971375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935AD1-AB9B-5047-B537-082116ED81E4}"/>
              </a:ext>
            </a:extLst>
          </p:cNvPr>
          <p:cNvSpPr>
            <a:spLocks noGrp="1"/>
          </p:cNvSpPr>
          <p:nvPr>
            <p:ph type="title"/>
          </p:nvPr>
        </p:nvSpPr>
        <p:spPr/>
        <p:txBody>
          <a:bodyPr/>
          <a:lstStyle/>
          <a:p>
            <a:r>
              <a:rPr lang="es-ES_tradnl" dirty="0"/>
              <a:t>Tutorial 8</a:t>
            </a:r>
          </a:p>
        </p:txBody>
      </p:sp>
      <p:sp>
        <p:nvSpPr>
          <p:cNvPr id="9" name="Marcador de contenido 8">
            <a:extLst>
              <a:ext uri="{FF2B5EF4-FFF2-40B4-BE49-F238E27FC236}">
                <a16:creationId xmlns:a16="http://schemas.microsoft.com/office/drawing/2014/main" id="{BA85C5CF-B0C9-4342-8B31-C7AB18514EA3}"/>
              </a:ext>
            </a:extLst>
          </p:cNvPr>
          <p:cNvSpPr>
            <a:spLocks noGrp="1"/>
          </p:cNvSpPr>
          <p:nvPr>
            <p:ph sz="quarter" idx="13"/>
          </p:nvPr>
        </p:nvSpPr>
        <p:spPr/>
        <p:txBody>
          <a:bodyPr/>
          <a:lstStyle/>
          <a:p>
            <a:r>
              <a:rPr lang="es-ES_tradnl" dirty="0"/>
              <a:t>Recordando teoría. </a:t>
            </a:r>
            <a:r>
              <a:rPr lang="es-ES_tradnl" dirty="0" err="1"/>
              <a:t>KMeans</a:t>
            </a:r>
            <a:endParaRPr lang="es-ES_tradnl" dirty="0"/>
          </a:p>
        </p:txBody>
      </p:sp>
      <p:sp>
        <p:nvSpPr>
          <p:cNvPr id="5" name="Rectángulo 4">
            <a:extLst>
              <a:ext uri="{FF2B5EF4-FFF2-40B4-BE49-F238E27FC236}">
                <a16:creationId xmlns:a16="http://schemas.microsoft.com/office/drawing/2014/main" id="{0F76F7BA-9E6A-026E-112C-6B33D014852E}"/>
              </a:ext>
            </a:extLst>
          </p:cNvPr>
          <p:cNvSpPr/>
          <p:nvPr/>
        </p:nvSpPr>
        <p:spPr>
          <a:xfrm>
            <a:off x="802871" y="1857541"/>
            <a:ext cx="9887129" cy="24547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6" name="Marcador de contenido 2">
            <a:extLst>
              <a:ext uri="{FF2B5EF4-FFF2-40B4-BE49-F238E27FC236}">
                <a16:creationId xmlns:a16="http://schemas.microsoft.com/office/drawing/2014/main" id="{3EC73FC5-43A1-BD77-D91B-4ECE280A61C0}"/>
              </a:ext>
            </a:extLst>
          </p:cNvPr>
          <p:cNvSpPr>
            <a:spLocks noGrp="1"/>
          </p:cNvSpPr>
          <p:nvPr>
            <p:ph idx="1"/>
          </p:nvPr>
        </p:nvSpPr>
        <p:spPr>
          <a:xfrm>
            <a:off x="838200" y="1825625"/>
            <a:ext cx="10515600" cy="4351338"/>
          </a:xfrm>
        </p:spPr>
        <p:txBody>
          <a:bodyPr>
            <a:normAutofit/>
          </a:bodyPr>
          <a:lstStyle/>
          <a:p>
            <a:r>
              <a:rPr lang="es-ES_tradnl" sz="2000" dirty="0">
                <a:latin typeface="Courier New" panose="02070309020205020404" pitchFamily="49" charset="0"/>
                <a:cs typeface="Courier New" panose="02070309020205020404" pitchFamily="49" charset="0"/>
              </a:rPr>
              <a:t>Inicializar</a:t>
            </a:r>
          </a:p>
          <a:p>
            <a:pPr lvl="1">
              <a:buFont typeface="Letra del sistema regular"/>
              <a:buChar char="-"/>
            </a:pPr>
            <a:r>
              <a:rPr lang="es-ES_tradnl" sz="1800" dirty="0">
                <a:latin typeface="Courier New" panose="02070309020205020404" pitchFamily="49" charset="0"/>
                <a:cs typeface="Courier New" panose="02070309020205020404" pitchFamily="49" charset="0"/>
              </a:rPr>
              <a:t>Situar aleatoriamente los centros de las agrupaciones</a:t>
            </a:r>
          </a:p>
          <a:p>
            <a:r>
              <a:rPr lang="es-ES_tradnl" sz="2000" dirty="0">
                <a:latin typeface="Courier New" panose="02070309020205020404" pitchFamily="49" charset="0"/>
                <a:cs typeface="Courier New" panose="02070309020205020404" pitchFamily="49" charset="0"/>
              </a:rPr>
              <a:t>Repetir</a:t>
            </a:r>
          </a:p>
          <a:p>
            <a:pPr lvl="1">
              <a:buFont typeface="Letra del sistema regular"/>
              <a:buChar char="-"/>
            </a:pPr>
            <a:r>
              <a:rPr lang="es-ES_tradnl" sz="1800" dirty="0">
                <a:latin typeface="Courier New" panose="02070309020205020404" pitchFamily="49" charset="0"/>
                <a:cs typeface="Courier New" panose="02070309020205020404" pitchFamily="49" charset="0"/>
              </a:rPr>
              <a:t>Asignación</a:t>
            </a:r>
          </a:p>
          <a:p>
            <a:pPr marL="914400" lvl="2" indent="0">
              <a:buNone/>
            </a:pPr>
            <a:r>
              <a:rPr lang="es-ES_tradnl" sz="1600" dirty="0">
                <a:latin typeface="Courier New" panose="02070309020205020404" pitchFamily="49" charset="0"/>
                <a:cs typeface="Courier New" panose="02070309020205020404" pitchFamily="49" charset="0"/>
              </a:rPr>
              <a:t>Cada instancia se asocia a la agrupación del centro más cercano</a:t>
            </a:r>
          </a:p>
          <a:p>
            <a:pPr lvl="1">
              <a:buFont typeface="Letra del sistema regular"/>
              <a:buChar char="-"/>
            </a:pPr>
            <a:r>
              <a:rPr lang="es-ES_tradnl" sz="1800" dirty="0">
                <a:latin typeface="Courier New" panose="02070309020205020404" pitchFamily="49" charset="0"/>
                <a:cs typeface="Courier New" panose="02070309020205020404" pitchFamily="49" charset="0"/>
              </a:rPr>
              <a:t>Reajuste</a:t>
            </a:r>
          </a:p>
          <a:p>
            <a:pPr marL="914400" lvl="2" indent="0">
              <a:buNone/>
            </a:pPr>
            <a:r>
              <a:rPr lang="es-ES_tradnl" sz="1600" dirty="0">
                <a:latin typeface="Courier New" panose="02070309020205020404" pitchFamily="49" charset="0"/>
                <a:cs typeface="Courier New" panose="02070309020205020404" pitchFamily="49" charset="0"/>
              </a:rPr>
              <a:t>Desplazar los centros de las agrupaciones al centro de gravedad de las instancias asignadas</a:t>
            </a:r>
          </a:p>
        </p:txBody>
      </p:sp>
      <p:sp>
        <p:nvSpPr>
          <p:cNvPr id="7" name="Marcador de número de diapositiva 3">
            <a:extLst>
              <a:ext uri="{FF2B5EF4-FFF2-40B4-BE49-F238E27FC236}">
                <a16:creationId xmlns:a16="http://schemas.microsoft.com/office/drawing/2014/main" id="{7542E851-86CB-FEB5-551D-6566043A6EA3}"/>
              </a:ext>
            </a:extLst>
          </p:cNvPr>
          <p:cNvSpPr>
            <a:spLocks noGrp="1"/>
          </p:cNvSpPr>
          <p:nvPr>
            <p:ph type="sldNum" sz="quarter" idx="12"/>
          </p:nvPr>
        </p:nvSpPr>
        <p:spPr>
          <a:xfrm>
            <a:off x="9356835" y="6322410"/>
            <a:ext cx="2743200" cy="365125"/>
          </a:xfrm>
        </p:spPr>
        <p:txBody>
          <a:bodyPr/>
          <a:lstStyle/>
          <a:p>
            <a:fld id="{A4CE1A35-97A9-FF4A-A8DA-619E06B62519}" type="slidenum">
              <a:rPr lang="es-ES_tradnl" smtClean="0"/>
              <a:pPr/>
              <a:t>2</a:t>
            </a:fld>
            <a:endParaRPr lang="es-ES_tradnl"/>
          </a:p>
        </p:txBody>
      </p:sp>
      <p:grpSp>
        <p:nvGrpSpPr>
          <p:cNvPr id="8" name="Grupo 7">
            <a:extLst>
              <a:ext uri="{FF2B5EF4-FFF2-40B4-BE49-F238E27FC236}">
                <a16:creationId xmlns:a16="http://schemas.microsoft.com/office/drawing/2014/main" id="{EB3D26D7-26AA-19F2-CEA9-BE5BB4335898}"/>
              </a:ext>
            </a:extLst>
          </p:cNvPr>
          <p:cNvGrpSpPr/>
          <p:nvPr/>
        </p:nvGrpSpPr>
        <p:grpSpPr>
          <a:xfrm>
            <a:off x="40651" y="4391810"/>
            <a:ext cx="2309849" cy="2286876"/>
            <a:chOff x="1128672" y="4594799"/>
            <a:chExt cx="2309849" cy="2286876"/>
          </a:xfrm>
        </p:grpSpPr>
        <p:sp>
          <p:nvSpPr>
            <p:cNvPr id="10" name="CuadroTexto 9">
              <a:extLst>
                <a:ext uri="{FF2B5EF4-FFF2-40B4-BE49-F238E27FC236}">
                  <a16:creationId xmlns:a16="http://schemas.microsoft.com/office/drawing/2014/main" id="{971676F1-307E-1CB9-8B5D-B2DAA68B4948}"/>
                </a:ext>
              </a:extLst>
            </p:cNvPr>
            <p:cNvSpPr txBox="1"/>
            <p:nvPr/>
          </p:nvSpPr>
          <p:spPr>
            <a:xfrm>
              <a:off x="1429990" y="6331434"/>
              <a:ext cx="1041752" cy="307777"/>
            </a:xfrm>
            <a:prstGeom prst="rect">
              <a:avLst/>
            </a:prstGeom>
            <a:noFill/>
          </p:spPr>
          <p:txBody>
            <a:bodyPr wrap="square">
              <a:spAutoFit/>
            </a:bodyPr>
            <a:lstStyle/>
            <a:p>
              <a:r>
                <a:rPr lang="es-ES" sz="1400" dirty="0">
                  <a:latin typeface="Montserrat Light" pitchFamily="2" charset="77"/>
                  <a:ea typeface="Cambria Math" panose="02040503050406030204" pitchFamily="18" charset="0"/>
                  <a:cs typeface="Times New Roman" panose="02020603050405020304" pitchFamily="18" charset="0"/>
                </a:rPr>
                <a:t>inicializar</a:t>
              </a:r>
              <a:endParaRPr lang="es-ES_tradnl" sz="1400" dirty="0">
                <a:latin typeface="Montserrat Light" pitchFamily="2" charset="77"/>
              </a:endParaRPr>
            </a:p>
          </p:txBody>
        </p:sp>
        <p:grpSp>
          <p:nvGrpSpPr>
            <p:cNvPr id="11" name="Grupo 10">
              <a:extLst>
                <a:ext uri="{FF2B5EF4-FFF2-40B4-BE49-F238E27FC236}">
                  <a16:creationId xmlns:a16="http://schemas.microsoft.com/office/drawing/2014/main" id="{CBBB0774-A18F-F613-830F-2A83FB905CDC}"/>
                </a:ext>
              </a:extLst>
            </p:cNvPr>
            <p:cNvGrpSpPr/>
            <p:nvPr/>
          </p:nvGrpSpPr>
          <p:grpSpPr>
            <a:xfrm>
              <a:off x="1128672" y="4594799"/>
              <a:ext cx="2309849" cy="2286876"/>
              <a:chOff x="1140247" y="4513775"/>
              <a:chExt cx="2309849" cy="2286876"/>
            </a:xfrm>
          </p:grpSpPr>
          <p:grpSp>
            <p:nvGrpSpPr>
              <p:cNvPr id="15" name="Grupo 14">
                <a:extLst>
                  <a:ext uri="{FF2B5EF4-FFF2-40B4-BE49-F238E27FC236}">
                    <a16:creationId xmlns:a16="http://schemas.microsoft.com/office/drawing/2014/main" id="{0D629F1F-691E-014A-4DCD-F7C2EA962251}"/>
                  </a:ext>
                </a:extLst>
              </p:cNvPr>
              <p:cNvGrpSpPr/>
              <p:nvPr/>
            </p:nvGrpSpPr>
            <p:grpSpPr>
              <a:xfrm>
                <a:off x="1140247" y="4513775"/>
                <a:ext cx="2309849" cy="2286876"/>
                <a:chOff x="760218" y="3458053"/>
                <a:chExt cx="2309849" cy="2286876"/>
              </a:xfrm>
            </p:grpSpPr>
            <p:cxnSp>
              <p:nvCxnSpPr>
                <p:cNvPr id="17" name="Conector recto de flecha 16">
                  <a:extLst>
                    <a:ext uri="{FF2B5EF4-FFF2-40B4-BE49-F238E27FC236}">
                      <a16:creationId xmlns:a16="http://schemas.microsoft.com/office/drawing/2014/main" id="{99CF9FD6-DF47-44A9-7742-E9AED6FABAE4}"/>
                    </a:ext>
                  </a:extLst>
                </p:cNvPr>
                <p:cNvCxnSpPr/>
                <p:nvPr/>
              </p:nvCxnSpPr>
              <p:spPr>
                <a:xfrm>
                  <a:off x="982067" y="5488320"/>
                  <a:ext cx="2088000" cy="0"/>
                </a:xfrm>
                <a:prstGeom prst="straightConnector1">
                  <a:avLst/>
                </a:prstGeom>
                <a:ln w="22225">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8" name="Conector recto de flecha 17">
                  <a:extLst>
                    <a:ext uri="{FF2B5EF4-FFF2-40B4-BE49-F238E27FC236}">
                      <a16:creationId xmlns:a16="http://schemas.microsoft.com/office/drawing/2014/main" id="{0BE3CB62-AD65-C9F3-BB15-FBE4E15B0504}"/>
                    </a:ext>
                  </a:extLst>
                </p:cNvPr>
                <p:cNvCxnSpPr>
                  <a:cxnSpLocks/>
                </p:cNvCxnSpPr>
                <p:nvPr/>
              </p:nvCxnSpPr>
              <p:spPr>
                <a:xfrm flipV="1">
                  <a:off x="1071093" y="3458053"/>
                  <a:ext cx="0" cy="2088000"/>
                </a:xfrm>
                <a:prstGeom prst="straightConnector1">
                  <a:avLst/>
                </a:prstGeom>
                <a:ln w="22225">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9" name="Elipse 18">
                  <a:extLst>
                    <a:ext uri="{FF2B5EF4-FFF2-40B4-BE49-F238E27FC236}">
                      <a16:creationId xmlns:a16="http://schemas.microsoft.com/office/drawing/2014/main" id="{5082267E-FE68-557E-1202-6D263C7EC501}"/>
                    </a:ext>
                  </a:extLst>
                </p:cNvPr>
                <p:cNvSpPr/>
                <p:nvPr/>
              </p:nvSpPr>
              <p:spPr>
                <a:xfrm>
                  <a:off x="1426272" y="447981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1" name="Elipse 20">
                  <a:extLst>
                    <a:ext uri="{FF2B5EF4-FFF2-40B4-BE49-F238E27FC236}">
                      <a16:creationId xmlns:a16="http://schemas.microsoft.com/office/drawing/2014/main" id="{0B238466-D604-8C1B-FFE2-1B5D6AA85036}"/>
                    </a:ext>
                  </a:extLst>
                </p:cNvPr>
                <p:cNvSpPr/>
                <p:nvPr/>
              </p:nvSpPr>
              <p:spPr>
                <a:xfrm>
                  <a:off x="1246140" y="4851468"/>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2" name="Elipse 21">
                  <a:extLst>
                    <a:ext uri="{FF2B5EF4-FFF2-40B4-BE49-F238E27FC236}">
                      <a16:creationId xmlns:a16="http://schemas.microsoft.com/office/drawing/2014/main" id="{66B04B71-0079-3FE2-4B6F-6D96C4D80B5A}"/>
                    </a:ext>
                  </a:extLst>
                </p:cNvPr>
                <p:cNvSpPr/>
                <p:nvPr/>
              </p:nvSpPr>
              <p:spPr>
                <a:xfrm>
                  <a:off x="1757850" y="395530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3" name="Elipse 22">
                  <a:extLst>
                    <a:ext uri="{FF2B5EF4-FFF2-40B4-BE49-F238E27FC236}">
                      <a16:creationId xmlns:a16="http://schemas.microsoft.com/office/drawing/2014/main" id="{5048DFEE-EBB2-3F3B-8FA9-43C7E2ECCA2B}"/>
                    </a:ext>
                  </a:extLst>
                </p:cNvPr>
                <p:cNvSpPr/>
                <p:nvPr/>
              </p:nvSpPr>
              <p:spPr>
                <a:xfrm>
                  <a:off x="2516607" y="4622077"/>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4" name="Elipse 23">
                  <a:extLst>
                    <a:ext uri="{FF2B5EF4-FFF2-40B4-BE49-F238E27FC236}">
                      <a16:creationId xmlns:a16="http://schemas.microsoft.com/office/drawing/2014/main" id="{D2234593-E922-7E7D-0A0F-D9C11DD9A36D}"/>
                    </a:ext>
                  </a:extLst>
                </p:cNvPr>
                <p:cNvSpPr/>
                <p:nvPr/>
              </p:nvSpPr>
              <p:spPr>
                <a:xfrm>
                  <a:off x="2687513" y="5194688"/>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5" name="Elipse 24">
                  <a:extLst>
                    <a:ext uri="{FF2B5EF4-FFF2-40B4-BE49-F238E27FC236}">
                      <a16:creationId xmlns:a16="http://schemas.microsoft.com/office/drawing/2014/main" id="{A53C46C1-EE50-0176-C856-A2971A950D16}"/>
                    </a:ext>
                  </a:extLst>
                </p:cNvPr>
                <p:cNvSpPr/>
                <p:nvPr/>
              </p:nvSpPr>
              <p:spPr>
                <a:xfrm>
                  <a:off x="1582412" y="4998427"/>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6" name="Elipse 25">
                  <a:extLst>
                    <a:ext uri="{FF2B5EF4-FFF2-40B4-BE49-F238E27FC236}">
                      <a16:creationId xmlns:a16="http://schemas.microsoft.com/office/drawing/2014/main" id="{C0A2ED9D-A922-7310-C872-855DC11893CF}"/>
                    </a:ext>
                  </a:extLst>
                </p:cNvPr>
                <p:cNvSpPr/>
                <p:nvPr/>
              </p:nvSpPr>
              <p:spPr>
                <a:xfrm>
                  <a:off x="1889077" y="370673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7" name="Elipse 26">
                  <a:extLst>
                    <a:ext uri="{FF2B5EF4-FFF2-40B4-BE49-F238E27FC236}">
                      <a16:creationId xmlns:a16="http://schemas.microsoft.com/office/drawing/2014/main" id="{141F2C3A-FF92-4AE3-A37D-604E9B697647}"/>
                    </a:ext>
                  </a:extLst>
                </p:cNvPr>
                <p:cNvSpPr/>
                <p:nvPr/>
              </p:nvSpPr>
              <p:spPr>
                <a:xfrm>
                  <a:off x="2358377" y="488221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8" name="CuadroTexto 27">
                  <a:extLst>
                    <a:ext uri="{FF2B5EF4-FFF2-40B4-BE49-F238E27FC236}">
                      <a16:creationId xmlns:a16="http://schemas.microsoft.com/office/drawing/2014/main" id="{88A41467-7229-2B3D-1CFF-E9F3B3DC0BB4}"/>
                    </a:ext>
                  </a:extLst>
                </p:cNvPr>
                <p:cNvSpPr txBox="1"/>
                <p:nvPr/>
              </p:nvSpPr>
              <p:spPr>
                <a:xfrm>
                  <a:off x="1991732" y="5437152"/>
                  <a:ext cx="264816" cy="307777"/>
                </a:xfrm>
                <a:prstGeom prst="rect">
                  <a:avLst/>
                </a:prstGeom>
                <a:noFill/>
              </p:spPr>
              <p:txBody>
                <a:bodyPr wrap="none" rtlCol="0">
                  <a:spAutoFit/>
                </a:bodyPr>
                <a:lstStyle/>
                <a:p>
                  <a:r>
                    <a:rPr lang="es-ES_tradnl" sz="1400" i="1" dirty="0">
                      <a:latin typeface="Times New Roman" panose="02020603050405020304" pitchFamily="18" charset="0"/>
                      <a:cs typeface="Times New Roman" panose="02020603050405020304" pitchFamily="18" charset="0"/>
                    </a:rPr>
                    <a:t>x</a:t>
                  </a:r>
                  <a:endParaRPr lang="es-ES_tradnl" sz="1400" i="1" baseline="-25000" dirty="0">
                    <a:latin typeface="Times New Roman" panose="02020603050405020304" pitchFamily="18" charset="0"/>
                    <a:cs typeface="Times New Roman" panose="02020603050405020304" pitchFamily="18" charset="0"/>
                  </a:endParaRPr>
                </a:p>
              </p:txBody>
            </p:sp>
            <p:sp>
              <p:nvSpPr>
                <p:cNvPr id="29" name="CuadroTexto 28">
                  <a:extLst>
                    <a:ext uri="{FF2B5EF4-FFF2-40B4-BE49-F238E27FC236}">
                      <a16:creationId xmlns:a16="http://schemas.microsoft.com/office/drawing/2014/main" id="{791E496A-1536-3BD5-6CF5-D81CEF010C8A}"/>
                    </a:ext>
                  </a:extLst>
                </p:cNvPr>
                <p:cNvSpPr txBox="1"/>
                <p:nvPr/>
              </p:nvSpPr>
              <p:spPr>
                <a:xfrm rot="16200000">
                  <a:off x="781699" y="4348164"/>
                  <a:ext cx="264816" cy="307777"/>
                </a:xfrm>
                <a:prstGeom prst="rect">
                  <a:avLst/>
                </a:prstGeom>
                <a:noFill/>
              </p:spPr>
              <p:txBody>
                <a:bodyPr wrap="none" rtlCol="0">
                  <a:spAutoFit/>
                </a:bodyPr>
                <a:lstStyle/>
                <a:p>
                  <a:r>
                    <a:rPr lang="es-ES_tradnl" sz="1400" i="1" dirty="0">
                      <a:latin typeface="Times New Roman" panose="02020603050405020304" pitchFamily="18" charset="0"/>
                      <a:cs typeface="Times New Roman" panose="02020603050405020304" pitchFamily="18" charset="0"/>
                    </a:rPr>
                    <a:t>y</a:t>
                  </a:r>
                  <a:endParaRPr lang="es-ES_tradnl" sz="1400" i="1" baseline="-25000" dirty="0">
                    <a:latin typeface="Times New Roman" panose="02020603050405020304" pitchFamily="18" charset="0"/>
                    <a:cs typeface="Times New Roman" panose="02020603050405020304" pitchFamily="18" charset="0"/>
                  </a:endParaRPr>
                </a:p>
              </p:txBody>
            </p:sp>
          </p:grpSp>
          <p:sp>
            <p:nvSpPr>
              <p:cNvPr id="16" name="Elipse 15">
                <a:extLst>
                  <a:ext uri="{FF2B5EF4-FFF2-40B4-BE49-F238E27FC236}">
                    <a16:creationId xmlns:a16="http://schemas.microsoft.com/office/drawing/2014/main" id="{F7D4841A-2673-C57E-5192-B358EC18F3A4}"/>
                  </a:ext>
                </a:extLst>
              </p:cNvPr>
              <p:cNvSpPr/>
              <p:nvPr/>
            </p:nvSpPr>
            <p:spPr>
              <a:xfrm>
                <a:off x="2432169" y="4990006"/>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grpSp>
        <p:sp>
          <p:nvSpPr>
            <p:cNvPr id="12" name="Anillo 11">
              <a:extLst>
                <a:ext uri="{FF2B5EF4-FFF2-40B4-BE49-F238E27FC236}">
                  <a16:creationId xmlns:a16="http://schemas.microsoft.com/office/drawing/2014/main" id="{113AB5D2-8B5A-80EB-F174-D2D8CF3D5020}"/>
                </a:ext>
              </a:extLst>
            </p:cNvPr>
            <p:cNvSpPr/>
            <p:nvPr/>
          </p:nvSpPr>
          <p:spPr>
            <a:xfrm>
              <a:off x="1986866" y="5562559"/>
              <a:ext cx="108000" cy="108000"/>
            </a:xfrm>
            <a:prstGeom prst="don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schemeClr val="tx1"/>
                </a:solidFill>
              </a:endParaRPr>
            </a:p>
          </p:txBody>
        </p:sp>
        <p:sp>
          <p:nvSpPr>
            <p:cNvPr id="13" name="Anillo 12">
              <a:extLst>
                <a:ext uri="{FF2B5EF4-FFF2-40B4-BE49-F238E27FC236}">
                  <a16:creationId xmlns:a16="http://schemas.microsoft.com/office/drawing/2014/main" id="{5592FBAF-25F1-C3BC-20C6-32D8A3158986}"/>
                </a:ext>
              </a:extLst>
            </p:cNvPr>
            <p:cNvSpPr/>
            <p:nvPr/>
          </p:nvSpPr>
          <p:spPr>
            <a:xfrm>
              <a:off x="2440583" y="5347708"/>
              <a:ext cx="108000" cy="108000"/>
            </a:xfrm>
            <a:prstGeom prst="donu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schemeClr val="tx1"/>
                </a:solidFill>
              </a:endParaRPr>
            </a:p>
          </p:txBody>
        </p:sp>
        <p:sp>
          <p:nvSpPr>
            <p:cNvPr id="14" name="Anillo 13">
              <a:extLst>
                <a:ext uri="{FF2B5EF4-FFF2-40B4-BE49-F238E27FC236}">
                  <a16:creationId xmlns:a16="http://schemas.microsoft.com/office/drawing/2014/main" id="{7412E1C2-8C88-500B-00F9-58E88FE907F7}"/>
                </a:ext>
              </a:extLst>
            </p:cNvPr>
            <p:cNvSpPr/>
            <p:nvPr/>
          </p:nvSpPr>
          <p:spPr>
            <a:xfrm>
              <a:off x="3031189" y="5546363"/>
              <a:ext cx="108000" cy="108000"/>
            </a:xfrm>
            <a:prstGeom prst="donu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schemeClr val="tx1"/>
                </a:solidFill>
              </a:endParaRPr>
            </a:p>
          </p:txBody>
        </p:sp>
      </p:grpSp>
      <p:grpSp>
        <p:nvGrpSpPr>
          <p:cNvPr id="30" name="Grupo 29">
            <a:extLst>
              <a:ext uri="{FF2B5EF4-FFF2-40B4-BE49-F238E27FC236}">
                <a16:creationId xmlns:a16="http://schemas.microsoft.com/office/drawing/2014/main" id="{D0B71920-6C61-1DB3-C43B-AE89DCA6C5C9}"/>
              </a:ext>
            </a:extLst>
          </p:cNvPr>
          <p:cNvGrpSpPr/>
          <p:nvPr/>
        </p:nvGrpSpPr>
        <p:grpSpPr>
          <a:xfrm>
            <a:off x="2403388" y="4391810"/>
            <a:ext cx="2309849" cy="2286876"/>
            <a:chOff x="2914378" y="4400659"/>
            <a:chExt cx="2309849" cy="2286876"/>
          </a:xfrm>
        </p:grpSpPr>
        <p:grpSp>
          <p:nvGrpSpPr>
            <p:cNvPr id="31" name="Grupo 30">
              <a:extLst>
                <a:ext uri="{FF2B5EF4-FFF2-40B4-BE49-F238E27FC236}">
                  <a16:creationId xmlns:a16="http://schemas.microsoft.com/office/drawing/2014/main" id="{F63A50FF-5DE4-816E-AE1F-A4951AC052E0}"/>
                </a:ext>
              </a:extLst>
            </p:cNvPr>
            <p:cNvGrpSpPr/>
            <p:nvPr/>
          </p:nvGrpSpPr>
          <p:grpSpPr>
            <a:xfrm>
              <a:off x="2914378" y="4400659"/>
              <a:ext cx="2309849" cy="2286876"/>
              <a:chOff x="1128672" y="4594799"/>
              <a:chExt cx="2309849" cy="2286876"/>
            </a:xfrm>
          </p:grpSpPr>
          <p:sp>
            <p:nvSpPr>
              <p:cNvPr id="41" name="CuadroTexto 40">
                <a:extLst>
                  <a:ext uri="{FF2B5EF4-FFF2-40B4-BE49-F238E27FC236}">
                    <a16:creationId xmlns:a16="http://schemas.microsoft.com/office/drawing/2014/main" id="{FC8CB506-EC64-5EE7-ABB2-7998B9648028}"/>
                  </a:ext>
                </a:extLst>
              </p:cNvPr>
              <p:cNvSpPr txBox="1"/>
              <p:nvPr/>
            </p:nvSpPr>
            <p:spPr>
              <a:xfrm>
                <a:off x="1429989" y="6331434"/>
                <a:ext cx="1195007" cy="307777"/>
              </a:xfrm>
              <a:prstGeom prst="rect">
                <a:avLst/>
              </a:prstGeom>
              <a:noFill/>
            </p:spPr>
            <p:txBody>
              <a:bodyPr wrap="square">
                <a:spAutoFit/>
              </a:bodyPr>
              <a:lstStyle/>
              <a:p>
                <a:r>
                  <a:rPr lang="es-ES" sz="1400" dirty="0">
                    <a:latin typeface="Montserrat Light" pitchFamily="2" charset="77"/>
                    <a:ea typeface="Cambria Math" panose="02040503050406030204" pitchFamily="18" charset="0"/>
                    <a:cs typeface="Times New Roman" panose="02020603050405020304" pitchFamily="18" charset="0"/>
                  </a:rPr>
                  <a:t>asignación</a:t>
                </a:r>
                <a:r>
                  <a:rPr lang="es-ES" sz="1400" baseline="30000" dirty="0">
                    <a:latin typeface="Montserrat Light" pitchFamily="2" charset="77"/>
                    <a:ea typeface="Cambria Math" panose="02040503050406030204" pitchFamily="18" charset="0"/>
                    <a:cs typeface="Times New Roman" panose="02020603050405020304" pitchFamily="18" charset="0"/>
                  </a:rPr>
                  <a:t>1</a:t>
                </a:r>
                <a:endParaRPr lang="es-ES_tradnl" sz="1400" baseline="30000" dirty="0">
                  <a:latin typeface="Montserrat Light" pitchFamily="2" charset="77"/>
                </a:endParaRPr>
              </a:p>
            </p:txBody>
          </p:sp>
          <p:grpSp>
            <p:nvGrpSpPr>
              <p:cNvPr id="42" name="Grupo 41">
                <a:extLst>
                  <a:ext uri="{FF2B5EF4-FFF2-40B4-BE49-F238E27FC236}">
                    <a16:creationId xmlns:a16="http://schemas.microsoft.com/office/drawing/2014/main" id="{E159A157-ECE6-2E94-CE99-62D6E0E860C3}"/>
                  </a:ext>
                </a:extLst>
              </p:cNvPr>
              <p:cNvGrpSpPr/>
              <p:nvPr/>
            </p:nvGrpSpPr>
            <p:grpSpPr>
              <a:xfrm>
                <a:off x="1128672" y="4594799"/>
                <a:ext cx="2309849" cy="2286876"/>
                <a:chOff x="1140247" y="4513775"/>
                <a:chExt cx="2309849" cy="2286876"/>
              </a:xfrm>
            </p:grpSpPr>
            <p:grpSp>
              <p:nvGrpSpPr>
                <p:cNvPr id="46" name="Grupo 45">
                  <a:extLst>
                    <a:ext uri="{FF2B5EF4-FFF2-40B4-BE49-F238E27FC236}">
                      <a16:creationId xmlns:a16="http://schemas.microsoft.com/office/drawing/2014/main" id="{C2AFAF12-D024-D440-A00A-4A6BC9A46445}"/>
                    </a:ext>
                  </a:extLst>
                </p:cNvPr>
                <p:cNvGrpSpPr/>
                <p:nvPr/>
              </p:nvGrpSpPr>
              <p:grpSpPr>
                <a:xfrm>
                  <a:off x="1140247" y="4513775"/>
                  <a:ext cx="2309849" cy="2286876"/>
                  <a:chOff x="760218" y="3458053"/>
                  <a:chExt cx="2309849" cy="2286876"/>
                </a:xfrm>
              </p:grpSpPr>
              <p:cxnSp>
                <p:nvCxnSpPr>
                  <p:cNvPr id="48" name="Conector recto de flecha 47">
                    <a:extLst>
                      <a:ext uri="{FF2B5EF4-FFF2-40B4-BE49-F238E27FC236}">
                        <a16:creationId xmlns:a16="http://schemas.microsoft.com/office/drawing/2014/main" id="{DDB9733B-6F94-86EB-CC79-EB631BF3C7DD}"/>
                      </a:ext>
                    </a:extLst>
                  </p:cNvPr>
                  <p:cNvCxnSpPr/>
                  <p:nvPr/>
                </p:nvCxnSpPr>
                <p:spPr>
                  <a:xfrm>
                    <a:off x="982067" y="5488320"/>
                    <a:ext cx="2088000" cy="0"/>
                  </a:xfrm>
                  <a:prstGeom prst="straightConnector1">
                    <a:avLst/>
                  </a:prstGeom>
                  <a:ln w="22225">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49" name="Conector recto de flecha 48">
                    <a:extLst>
                      <a:ext uri="{FF2B5EF4-FFF2-40B4-BE49-F238E27FC236}">
                        <a16:creationId xmlns:a16="http://schemas.microsoft.com/office/drawing/2014/main" id="{AB6C0851-1766-70D7-5674-1DB6F7C11122}"/>
                      </a:ext>
                    </a:extLst>
                  </p:cNvPr>
                  <p:cNvCxnSpPr>
                    <a:cxnSpLocks/>
                  </p:cNvCxnSpPr>
                  <p:nvPr/>
                </p:nvCxnSpPr>
                <p:spPr>
                  <a:xfrm flipV="1">
                    <a:off x="1071093" y="3458053"/>
                    <a:ext cx="0" cy="2088000"/>
                  </a:xfrm>
                  <a:prstGeom prst="straightConnector1">
                    <a:avLst/>
                  </a:prstGeom>
                  <a:ln w="22225">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50" name="Elipse 49">
                    <a:extLst>
                      <a:ext uri="{FF2B5EF4-FFF2-40B4-BE49-F238E27FC236}">
                        <a16:creationId xmlns:a16="http://schemas.microsoft.com/office/drawing/2014/main" id="{1ED1BA59-673D-501F-D42A-3BD05B7AEDA9}"/>
                      </a:ext>
                    </a:extLst>
                  </p:cNvPr>
                  <p:cNvSpPr/>
                  <p:nvPr/>
                </p:nvSpPr>
                <p:spPr>
                  <a:xfrm>
                    <a:off x="1426272" y="4479813"/>
                    <a:ext cx="72000" cy="7200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51" name="Elipse 50">
                    <a:extLst>
                      <a:ext uri="{FF2B5EF4-FFF2-40B4-BE49-F238E27FC236}">
                        <a16:creationId xmlns:a16="http://schemas.microsoft.com/office/drawing/2014/main" id="{47FF7F6B-85B3-20D7-8A7A-2A34B587ACBA}"/>
                      </a:ext>
                    </a:extLst>
                  </p:cNvPr>
                  <p:cNvSpPr/>
                  <p:nvPr/>
                </p:nvSpPr>
                <p:spPr>
                  <a:xfrm>
                    <a:off x="1246140" y="4851468"/>
                    <a:ext cx="72000" cy="7200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52" name="Elipse 51">
                    <a:extLst>
                      <a:ext uri="{FF2B5EF4-FFF2-40B4-BE49-F238E27FC236}">
                        <a16:creationId xmlns:a16="http://schemas.microsoft.com/office/drawing/2014/main" id="{66A12A3A-558F-33DB-E13C-84C911FAE2BD}"/>
                      </a:ext>
                    </a:extLst>
                  </p:cNvPr>
                  <p:cNvSpPr/>
                  <p:nvPr/>
                </p:nvSpPr>
                <p:spPr>
                  <a:xfrm>
                    <a:off x="1757850" y="3955304"/>
                    <a:ext cx="72000" cy="7200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53" name="Elipse 52">
                    <a:extLst>
                      <a:ext uri="{FF2B5EF4-FFF2-40B4-BE49-F238E27FC236}">
                        <a16:creationId xmlns:a16="http://schemas.microsoft.com/office/drawing/2014/main" id="{5F817718-6DFC-F7FE-5AAB-51B8B6B99C53}"/>
                      </a:ext>
                    </a:extLst>
                  </p:cNvPr>
                  <p:cNvSpPr/>
                  <p:nvPr/>
                </p:nvSpPr>
                <p:spPr>
                  <a:xfrm>
                    <a:off x="2516607" y="4622077"/>
                    <a:ext cx="72000" cy="72000"/>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54" name="Elipse 53">
                    <a:extLst>
                      <a:ext uri="{FF2B5EF4-FFF2-40B4-BE49-F238E27FC236}">
                        <a16:creationId xmlns:a16="http://schemas.microsoft.com/office/drawing/2014/main" id="{06E9DA25-EAAE-7CE8-8272-11CBFE80E45B}"/>
                      </a:ext>
                    </a:extLst>
                  </p:cNvPr>
                  <p:cNvSpPr/>
                  <p:nvPr/>
                </p:nvSpPr>
                <p:spPr>
                  <a:xfrm>
                    <a:off x="2687513" y="5194688"/>
                    <a:ext cx="72000" cy="72000"/>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55" name="Elipse 54">
                    <a:extLst>
                      <a:ext uri="{FF2B5EF4-FFF2-40B4-BE49-F238E27FC236}">
                        <a16:creationId xmlns:a16="http://schemas.microsoft.com/office/drawing/2014/main" id="{3EBEA83D-5132-D33F-8395-10A9C8572384}"/>
                      </a:ext>
                    </a:extLst>
                  </p:cNvPr>
                  <p:cNvSpPr/>
                  <p:nvPr/>
                </p:nvSpPr>
                <p:spPr>
                  <a:xfrm>
                    <a:off x="1582412" y="4998427"/>
                    <a:ext cx="72000" cy="7200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56" name="Elipse 55">
                    <a:extLst>
                      <a:ext uri="{FF2B5EF4-FFF2-40B4-BE49-F238E27FC236}">
                        <a16:creationId xmlns:a16="http://schemas.microsoft.com/office/drawing/2014/main" id="{18FB43A1-2C71-2152-3C8B-DDAE29BE230C}"/>
                      </a:ext>
                    </a:extLst>
                  </p:cNvPr>
                  <p:cNvSpPr/>
                  <p:nvPr/>
                </p:nvSpPr>
                <p:spPr>
                  <a:xfrm>
                    <a:off x="1889077" y="3706733"/>
                    <a:ext cx="72000" cy="7200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57" name="Elipse 56">
                    <a:extLst>
                      <a:ext uri="{FF2B5EF4-FFF2-40B4-BE49-F238E27FC236}">
                        <a16:creationId xmlns:a16="http://schemas.microsoft.com/office/drawing/2014/main" id="{9077773C-7EF3-A1BB-7B2E-7AE3F6FF39FC}"/>
                      </a:ext>
                    </a:extLst>
                  </p:cNvPr>
                  <p:cNvSpPr/>
                  <p:nvPr/>
                </p:nvSpPr>
                <p:spPr>
                  <a:xfrm>
                    <a:off x="2358377" y="4882213"/>
                    <a:ext cx="72000" cy="72000"/>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58" name="CuadroTexto 57">
                    <a:extLst>
                      <a:ext uri="{FF2B5EF4-FFF2-40B4-BE49-F238E27FC236}">
                        <a16:creationId xmlns:a16="http://schemas.microsoft.com/office/drawing/2014/main" id="{C0A884CF-1D7F-A91C-8EA2-D16157A8FB3D}"/>
                      </a:ext>
                    </a:extLst>
                  </p:cNvPr>
                  <p:cNvSpPr txBox="1"/>
                  <p:nvPr/>
                </p:nvSpPr>
                <p:spPr>
                  <a:xfrm>
                    <a:off x="1991732" y="5437152"/>
                    <a:ext cx="264816" cy="307777"/>
                  </a:xfrm>
                  <a:prstGeom prst="rect">
                    <a:avLst/>
                  </a:prstGeom>
                  <a:noFill/>
                </p:spPr>
                <p:txBody>
                  <a:bodyPr wrap="none" rtlCol="0">
                    <a:spAutoFit/>
                  </a:bodyPr>
                  <a:lstStyle/>
                  <a:p>
                    <a:r>
                      <a:rPr lang="es-ES_tradnl" sz="1400" i="1" dirty="0">
                        <a:latin typeface="Times New Roman" panose="02020603050405020304" pitchFamily="18" charset="0"/>
                        <a:cs typeface="Times New Roman" panose="02020603050405020304" pitchFamily="18" charset="0"/>
                      </a:rPr>
                      <a:t>x</a:t>
                    </a:r>
                    <a:endParaRPr lang="es-ES_tradnl" sz="1400" i="1" baseline="-25000" dirty="0">
                      <a:latin typeface="Times New Roman" panose="02020603050405020304" pitchFamily="18" charset="0"/>
                      <a:cs typeface="Times New Roman" panose="02020603050405020304" pitchFamily="18" charset="0"/>
                    </a:endParaRPr>
                  </a:p>
                </p:txBody>
              </p:sp>
              <p:sp>
                <p:nvSpPr>
                  <p:cNvPr id="59" name="CuadroTexto 58">
                    <a:extLst>
                      <a:ext uri="{FF2B5EF4-FFF2-40B4-BE49-F238E27FC236}">
                        <a16:creationId xmlns:a16="http://schemas.microsoft.com/office/drawing/2014/main" id="{976B6371-A40B-21A5-FC7D-17BB1B2AD60A}"/>
                      </a:ext>
                    </a:extLst>
                  </p:cNvPr>
                  <p:cNvSpPr txBox="1"/>
                  <p:nvPr/>
                </p:nvSpPr>
                <p:spPr>
                  <a:xfrm rot="16200000">
                    <a:off x="781699" y="4348164"/>
                    <a:ext cx="264816" cy="307777"/>
                  </a:xfrm>
                  <a:prstGeom prst="rect">
                    <a:avLst/>
                  </a:prstGeom>
                  <a:noFill/>
                </p:spPr>
                <p:txBody>
                  <a:bodyPr wrap="none" rtlCol="0">
                    <a:spAutoFit/>
                  </a:bodyPr>
                  <a:lstStyle/>
                  <a:p>
                    <a:r>
                      <a:rPr lang="es-ES_tradnl" sz="1400" i="1" dirty="0">
                        <a:latin typeface="Times New Roman" panose="02020603050405020304" pitchFamily="18" charset="0"/>
                        <a:cs typeface="Times New Roman" panose="02020603050405020304" pitchFamily="18" charset="0"/>
                      </a:rPr>
                      <a:t>y</a:t>
                    </a:r>
                    <a:endParaRPr lang="es-ES_tradnl" sz="1400" i="1" baseline="-25000" dirty="0">
                      <a:latin typeface="Times New Roman" panose="02020603050405020304" pitchFamily="18" charset="0"/>
                      <a:cs typeface="Times New Roman" panose="02020603050405020304" pitchFamily="18" charset="0"/>
                    </a:endParaRPr>
                  </a:p>
                </p:txBody>
              </p:sp>
            </p:grpSp>
            <p:sp>
              <p:nvSpPr>
                <p:cNvPr id="47" name="Elipse 46">
                  <a:extLst>
                    <a:ext uri="{FF2B5EF4-FFF2-40B4-BE49-F238E27FC236}">
                      <a16:creationId xmlns:a16="http://schemas.microsoft.com/office/drawing/2014/main" id="{4DD69D21-C64D-D521-469E-F38BE2454A88}"/>
                    </a:ext>
                  </a:extLst>
                </p:cNvPr>
                <p:cNvSpPr/>
                <p:nvPr/>
              </p:nvSpPr>
              <p:spPr>
                <a:xfrm>
                  <a:off x="2432169" y="4990006"/>
                  <a:ext cx="72000" cy="7200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grpSp>
          <p:sp>
            <p:nvSpPr>
              <p:cNvPr id="43" name="Anillo 42">
                <a:extLst>
                  <a:ext uri="{FF2B5EF4-FFF2-40B4-BE49-F238E27FC236}">
                    <a16:creationId xmlns:a16="http://schemas.microsoft.com/office/drawing/2014/main" id="{144B2613-3C54-103B-DDD9-DA0F82DFF6BE}"/>
                  </a:ext>
                </a:extLst>
              </p:cNvPr>
              <p:cNvSpPr/>
              <p:nvPr/>
            </p:nvSpPr>
            <p:spPr>
              <a:xfrm>
                <a:off x="1986866" y="5562559"/>
                <a:ext cx="108000" cy="108000"/>
              </a:xfrm>
              <a:prstGeom prst="don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schemeClr val="tx1"/>
                  </a:solidFill>
                </a:endParaRPr>
              </a:p>
            </p:txBody>
          </p:sp>
          <p:sp>
            <p:nvSpPr>
              <p:cNvPr id="44" name="Anillo 43">
                <a:extLst>
                  <a:ext uri="{FF2B5EF4-FFF2-40B4-BE49-F238E27FC236}">
                    <a16:creationId xmlns:a16="http://schemas.microsoft.com/office/drawing/2014/main" id="{0DD84D1C-87CA-8F46-7738-2B19C1B482CC}"/>
                  </a:ext>
                </a:extLst>
              </p:cNvPr>
              <p:cNvSpPr/>
              <p:nvPr/>
            </p:nvSpPr>
            <p:spPr>
              <a:xfrm>
                <a:off x="2440583" y="5347708"/>
                <a:ext cx="108000" cy="108000"/>
              </a:xfrm>
              <a:prstGeom prst="donu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schemeClr val="tx1"/>
                  </a:solidFill>
                </a:endParaRPr>
              </a:p>
            </p:txBody>
          </p:sp>
          <p:sp>
            <p:nvSpPr>
              <p:cNvPr id="45" name="Anillo 44">
                <a:extLst>
                  <a:ext uri="{FF2B5EF4-FFF2-40B4-BE49-F238E27FC236}">
                    <a16:creationId xmlns:a16="http://schemas.microsoft.com/office/drawing/2014/main" id="{2E04BF99-7DD6-3360-9341-FF57EF32C42D}"/>
                  </a:ext>
                </a:extLst>
              </p:cNvPr>
              <p:cNvSpPr/>
              <p:nvPr/>
            </p:nvSpPr>
            <p:spPr>
              <a:xfrm>
                <a:off x="3031189" y="5546363"/>
                <a:ext cx="108000" cy="108000"/>
              </a:xfrm>
              <a:prstGeom prst="donu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schemeClr val="tx1"/>
                  </a:solidFill>
                </a:endParaRPr>
              </a:p>
            </p:txBody>
          </p:sp>
        </p:grpSp>
        <p:cxnSp>
          <p:nvCxnSpPr>
            <p:cNvPr id="32" name="Conector recto 31">
              <a:extLst>
                <a:ext uri="{FF2B5EF4-FFF2-40B4-BE49-F238E27FC236}">
                  <a16:creationId xmlns:a16="http://schemas.microsoft.com/office/drawing/2014/main" id="{BA0CE5A1-7AC8-859F-D556-251AA7F83D94}"/>
                </a:ext>
              </a:extLst>
            </p:cNvPr>
            <p:cNvCxnSpPr>
              <a:cxnSpLocks noChangeAspect="1"/>
              <a:stCxn id="47" idx="4"/>
              <a:endCxn id="44" idx="4"/>
            </p:cNvCxnSpPr>
            <p:nvPr/>
          </p:nvCxnSpPr>
          <p:spPr>
            <a:xfrm>
              <a:off x="4242300" y="4948890"/>
              <a:ext cx="26243" cy="216000"/>
            </a:xfrm>
            <a:prstGeom prst="line">
              <a:avLst/>
            </a:prstGeom>
            <a:ln w="12700">
              <a:solidFill>
                <a:schemeClr val="accent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3" name="Conector recto 32">
              <a:extLst>
                <a:ext uri="{FF2B5EF4-FFF2-40B4-BE49-F238E27FC236}">
                  <a16:creationId xmlns:a16="http://schemas.microsoft.com/office/drawing/2014/main" id="{F0712A38-EDE6-69BD-E499-5B333F22A642}"/>
                </a:ext>
              </a:extLst>
            </p:cNvPr>
            <p:cNvCxnSpPr>
              <a:cxnSpLocks/>
            </p:cNvCxnSpPr>
            <p:nvPr/>
          </p:nvCxnSpPr>
          <p:spPr>
            <a:xfrm>
              <a:off x="4092189" y="4710336"/>
              <a:ext cx="162868" cy="448045"/>
            </a:xfrm>
            <a:prstGeom prst="line">
              <a:avLst/>
            </a:prstGeom>
            <a:ln w="12700">
              <a:solidFill>
                <a:schemeClr val="accent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4" name="Conector recto 33">
              <a:extLst>
                <a:ext uri="{FF2B5EF4-FFF2-40B4-BE49-F238E27FC236}">
                  <a16:creationId xmlns:a16="http://schemas.microsoft.com/office/drawing/2014/main" id="{C3B86411-115D-D0B6-2E15-DF569A1BC398}"/>
                </a:ext>
              </a:extLst>
            </p:cNvPr>
            <p:cNvCxnSpPr>
              <a:cxnSpLocks/>
              <a:stCxn id="52" idx="5"/>
              <a:endCxn id="44" idx="1"/>
            </p:cNvCxnSpPr>
            <p:nvPr/>
          </p:nvCxnSpPr>
          <p:spPr>
            <a:xfrm>
              <a:off x="3973466" y="4959366"/>
              <a:ext cx="268639" cy="210018"/>
            </a:xfrm>
            <a:prstGeom prst="line">
              <a:avLst/>
            </a:prstGeom>
            <a:ln w="12700">
              <a:solidFill>
                <a:schemeClr val="accent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5" name="Conector recto 34">
              <a:extLst>
                <a:ext uri="{FF2B5EF4-FFF2-40B4-BE49-F238E27FC236}">
                  <a16:creationId xmlns:a16="http://schemas.microsoft.com/office/drawing/2014/main" id="{6AA989D3-9A65-7648-AF8A-B3350D3CCF5F}"/>
                </a:ext>
              </a:extLst>
            </p:cNvPr>
            <p:cNvCxnSpPr>
              <a:cxnSpLocks/>
              <a:stCxn id="45" idx="3"/>
              <a:endCxn id="53" idx="7"/>
            </p:cNvCxnSpPr>
            <p:nvPr/>
          </p:nvCxnSpPr>
          <p:spPr>
            <a:xfrm flipH="1">
              <a:off x="4732223" y="5444407"/>
              <a:ext cx="100488" cy="130820"/>
            </a:xfrm>
            <a:prstGeom prst="line">
              <a:avLst/>
            </a:prstGeom>
            <a:ln w="12700">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6" name="Conector recto 35">
              <a:extLst>
                <a:ext uri="{FF2B5EF4-FFF2-40B4-BE49-F238E27FC236}">
                  <a16:creationId xmlns:a16="http://schemas.microsoft.com/office/drawing/2014/main" id="{7FD484F8-26F6-B1F7-95D3-2B35A8616ADB}"/>
                </a:ext>
              </a:extLst>
            </p:cNvPr>
            <p:cNvCxnSpPr>
              <a:cxnSpLocks/>
              <a:stCxn id="45" idx="4"/>
              <a:endCxn id="54" idx="0"/>
            </p:cNvCxnSpPr>
            <p:nvPr/>
          </p:nvCxnSpPr>
          <p:spPr>
            <a:xfrm>
              <a:off x="4870895" y="5460223"/>
              <a:ext cx="6778" cy="677071"/>
            </a:xfrm>
            <a:prstGeom prst="line">
              <a:avLst/>
            </a:prstGeom>
            <a:ln w="12700">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7" name="Conector recto 36">
              <a:extLst>
                <a:ext uri="{FF2B5EF4-FFF2-40B4-BE49-F238E27FC236}">
                  <a16:creationId xmlns:a16="http://schemas.microsoft.com/office/drawing/2014/main" id="{22B4E559-E438-1586-40A5-6BEC597EFB47}"/>
                </a:ext>
              </a:extLst>
            </p:cNvPr>
            <p:cNvCxnSpPr>
              <a:cxnSpLocks/>
              <a:stCxn id="45" idx="3"/>
              <a:endCxn id="57" idx="7"/>
            </p:cNvCxnSpPr>
            <p:nvPr/>
          </p:nvCxnSpPr>
          <p:spPr>
            <a:xfrm flipH="1">
              <a:off x="4573993" y="5444407"/>
              <a:ext cx="258718" cy="390956"/>
            </a:xfrm>
            <a:prstGeom prst="line">
              <a:avLst/>
            </a:prstGeom>
            <a:ln w="12700">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8" name="Conector recto 37">
              <a:extLst>
                <a:ext uri="{FF2B5EF4-FFF2-40B4-BE49-F238E27FC236}">
                  <a16:creationId xmlns:a16="http://schemas.microsoft.com/office/drawing/2014/main" id="{B2087E3E-E0A2-8ECC-0FC9-EC49828A4465}"/>
                </a:ext>
              </a:extLst>
            </p:cNvPr>
            <p:cNvCxnSpPr>
              <a:cxnSpLocks/>
              <a:stCxn id="43" idx="2"/>
              <a:endCxn id="50" idx="6"/>
            </p:cNvCxnSpPr>
            <p:nvPr/>
          </p:nvCxnSpPr>
          <p:spPr>
            <a:xfrm flipH="1">
              <a:off x="3652432" y="5422419"/>
              <a:ext cx="120140" cy="36000"/>
            </a:xfrm>
            <a:prstGeom prst="line">
              <a:avLst/>
            </a:prstGeom>
            <a:ln w="12700">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9" name="Conector recto 38">
              <a:extLst>
                <a:ext uri="{FF2B5EF4-FFF2-40B4-BE49-F238E27FC236}">
                  <a16:creationId xmlns:a16="http://schemas.microsoft.com/office/drawing/2014/main" id="{02A0AACD-19DC-736E-664B-93DFA9DFA097}"/>
                </a:ext>
              </a:extLst>
            </p:cNvPr>
            <p:cNvCxnSpPr>
              <a:cxnSpLocks/>
              <a:stCxn id="43" idx="3"/>
              <a:endCxn id="51" idx="7"/>
            </p:cNvCxnSpPr>
            <p:nvPr/>
          </p:nvCxnSpPr>
          <p:spPr>
            <a:xfrm flipH="1">
              <a:off x="3461756" y="5460603"/>
              <a:ext cx="326632" cy="344015"/>
            </a:xfrm>
            <a:prstGeom prst="line">
              <a:avLst/>
            </a:prstGeom>
            <a:ln w="12700">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0" name="Conector recto 39">
              <a:extLst>
                <a:ext uri="{FF2B5EF4-FFF2-40B4-BE49-F238E27FC236}">
                  <a16:creationId xmlns:a16="http://schemas.microsoft.com/office/drawing/2014/main" id="{A36972B0-CFB8-EDB4-CFF8-BEBD61295513}"/>
                </a:ext>
              </a:extLst>
            </p:cNvPr>
            <p:cNvCxnSpPr>
              <a:cxnSpLocks/>
              <a:stCxn id="43" idx="4"/>
              <a:endCxn id="55" idx="0"/>
            </p:cNvCxnSpPr>
            <p:nvPr/>
          </p:nvCxnSpPr>
          <p:spPr>
            <a:xfrm flipH="1">
              <a:off x="3772572" y="5476419"/>
              <a:ext cx="54000" cy="464614"/>
            </a:xfrm>
            <a:prstGeom prst="line">
              <a:avLst/>
            </a:prstGeom>
            <a:ln w="12700">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60" name="Grupo 59">
            <a:extLst>
              <a:ext uri="{FF2B5EF4-FFF2-40B4-BE49-F238E27FC236}">
                <a16:creationId xmlns:a16="http://schemas.microsoft.com/office/drawing/2014/main" id="{BA005E8B-51FC-3F04-06F6-82AE7CC4CAC2}"/>
              </a:ext>
            </a:extLst>
          </p:cNvPr>
          <p:cNvGrpSpPr/>
          <p:nvPr/>
        </p:nvGrpSpPr>
        <p:grpSpPr>
          <a:xfrm>
            <a:off x="4766125" y="4391810"/>
            <a:ext cx="2309849" cy="2286876"/>
            <a:chOff x="5336168" y="4400659"/>
            <a:chExt cx="2309849" cy="2286876"/>
          </a:xfrm>
        </p:grpSpPr>
        <p:grpSp>
          <p:nvGrpSpPr>
            <p:cNvPr id="61" name="Grupo 60">
              <a:extLst>
                <a:ext uri="{FF2B5EF4-FFF2-40B4-BE49-F238E27FC236}">
                  <a16:creationId xmlns:a16="http://schemas.microsoft.com/office/drawing/2014/main" id="{E197D152-99A5-85B7-C5A2-455B4D321022}"/>
                </a:ext>
              </a:extLst>
            </p:cNvPr>
            <p:cNvGrpSpPr/>
            <p:nvPr/>
          </p:nvGrpSpPr>
          <p:grpSpPr>
            <a:xfrm>
              <a:off x="5336168" y="4400659"/>
              <a:ext cx="2309849" cy="2286876"/>
              <a:chOff x="1128672" y="4594799"/>
              <a:chExt cx="2309849" cy="2286876"/>
            </a:xfrm>
          </p:grpSpPr>
          <p:sp>
            <p:nvSpPr>
              <p:cNvPr id="68" name="CuadroTexto 67">
                <a:extLst>
                  <a:ext uri="{FF2B5EF4-FFF2-40B4-BE49-F238E27FC236}">
                    <a16:creationId xmlns:a16="http://schemas.microsoft.com/office/drawing/2014/main" id="{33F4E51B-FBA7-11AE-95B5-85D6C44995E6}"/>
                  </a:ext>
                </a:extLst>
              </p:cNvPr>
              <p:cNvSpPr txBox="1"/>
              <p:nvPr/>
            </p:nvSpPr>
            <p:spPr>
              <a:xfrm>
                <a:off x="1429989" y="6331434"/>
                <a:ext cx="1195007" cy="307777"/>
              </a:xfrm>
              <a:prstGeom prst="rect">
                <a:avLst/>
              </a:prstGeom>
              <a:noFill/>
            </p:spPr>
            <p:txBody>
              <a:bodyPr wrap="square">
                <a:spAutoFit/>
              </a:bodyPr>
              <a:lstStyle/>
              <a:p>
                <a:r>
                  <a:rPr lang="es-ES" sz="1400" dirty="0">
                    <a:latin typeface="Montserrat Light" pitchFamily="2" charset="77"/>
                    <a:ea typeface="Cambria Math" panose="02040503050406030204" pitchFamily="18" charset="0"/>
                    <a:cs typeface="Times New Roman" panose="02020603050405020304" pitchFamily="18" charset="0"/>
                  </a:rPr>
                  <a:t>reajuste</a:t>
                </a:r>
                <a:r>
                  <a:rPr lang="es-ES" sz="1400" baseline="30000" dirty="0">
                    <a:latin typeface="Montserrat Light" pitchFamily="2" charset="77"/>
                    <a:ea typeface="Cambria Math" panose="02040503050406030204" pitchFamily="18" charset="0"/>
                    <a:cs typeface="Times New Roman" panose="02020603050405020304" pitchFamily="18" charset="0"/>
                  </a:rPr>
                  <a:t>1</a:t>
                </a:r>
                <a:endParaRPr lang="es-ES_tradnl" sz="1400" dirty="0">
                  <a:latin typeface="Montserrat Light" pitchFamily="2" charset="77"/>
                </a:endParaRPr>
              </a:p>
            </p:txBody>
          </p:sp>
          <p:grpSp>
            <p:nvGrpSpPr>
              <p:cNvPr id="69" name="Grupo 68">
                <a:extLst>
                  <a:ext uri="{FF2B5EF4-FFF2-40B4-BE49-F238E27FC236}">
                    <a16:creationId xmlns:a16="http://schemas.microsoft.com/office/drawing/2014/main" id="{54250F30-62F6-B117-B26E-D2B1D823EC77}"/>
                  </a:ext>
                </a:extLst>
              </p:cNvPr>
              <p:cNvGrpSpPr/>
              <p:nvPr/>
            </p:nvGrpSpPr>
            <p:grpSpPr>
              <a:xfrm>
                <a:off x="1128672" y="4594799"/>
                <a:ext cx="2309849" cy="2286876"/>
                <a:chOff x="1140247" y="4513775"/>
                <a:chExt cx="2309849" cy="2286876"/>
              </a:xfrm>
            </p:grpSpPr>
            <p:grpSp>
              <p:nvGrpSpPr>
                <p:cNvPr id="125" name="Grupo 124">
                  <a:extLst>
                    <a:ext uri="{FF2B5EF4-FFF2-40B4-BE49-F238E27FC236}">
                      <a16:creationId xmlns:a16="http://schemas.microsoft.com/office/drawing/2014/main" id="{E5F7C0E7-52A3-08F8-9046-CBCC37221A9A}"/>
                    </a:ext>
                  </a:extLst>
                </p:cNvPr>
                <p:cNvGrpSpPr/>
                <p:nvPr/>
              </p:nvGrpSpPr>
              <p:grpSpPr>
                <a:xfrm>
                  <a:off x="1140247" y="4513775"/>
                  <a:ext cx="2309849" cy="2286876"/>
                  <a:chOff x="760218" y="3458053"/>
                  <a:chExt cx="2309849" cy="2286876"/>
                </a:xfrm>
              </p:grpSpPr>
              <p:cxnSp>
                <p:nvCxnSpPr>
                  <p:cNvPr id="127" name="Conector recto de flecha 126">
                    <a:extLst>
                      <a:ext uri="{FF2B5EF4-FFF2-40B4-BE49-F238E27FC236}">
                        <a16:creationId xmlns:a16="http://schemas.microsoft.com/office/drawing/2014/main" id="{AD4DB022-EA9B-CDF3-D2AD-6FE27AB45FB1}"/>
                      </a:ext>
                    </a:extLst>
                  </p:cNvPr>
                  <p:cNvCxnSpPr/>
                  <p:nvPr/>
                </p:nvCxnSpPr>
                <p:spPr>
                  <a:xfrm>
                    <a:off x="982067" y="5488320"/>
                    <a:ext cx="2088000" cy="0"/>
                  </a:xfrm>
                  <a:prstGeom prst="straightConnector1">
                    <a:avLst/>
                  </a:prstGeom>
                  <a:ln w="22225">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28" name="Conector recto de flecha 127">
                    <a:extLst>
                      <a:ext uri="{FF2B5EF4-FFF2-40B4-BE49-F238E27FC236}">
                        <a16:creationId xmlns:a16="http://schemas.microsoft.com/office/drawing/2014/main" id="{80DCA7CE-E802-2BF9-16DF-B958EA807E92}"/>
                      </a:ext>
                    </a:extLst>
                  </p:cNvPr>
                  <p:cNvCxnSpPr>
                    <a:cxnSpLocks/>
                  </p:cNvCxnSpPr>
                  <p:nvPr/>
                </p:nvCxnSpPr>
                <p:spPr>
                  <a:xfrm flipV="1">
                    <a:off x="1071093" y="3458053"/>
                    <a:ext cx="0" cy="2088000"/>
                  </a:xfrm>
                  <a:prstGeom prst="straightConnector1">
                    <a:avLst/>
                  </a:prstGeom>
                  <a:ln w="22225">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29" name="Elipse 128">
                    <a:extLst>
                      <a:ext uri="{FF2B5EF4-FFF2-40B4-BE49-F238E27FC236}">
                        <a16:creationId xmlns:a16="http://schemas.microsoft.com/office/drawing/2014/main" id="{42D0484D-FCCE-E313-5FAA-6367948E39EB}"/>
                      </a:ext>
                    </a:extLst>
                  </p:cNvPr>
                  <p:cNvSpPr/>
                  <p:nvPr/>
                </p:nvSpPr>
                <p:spPr>
                  <a:xfrm>
                    <a:off x="1426272" y="4479813"/>
                    <a:ext cx="72000" cy="7200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30" name="Elipse 129">
                    <a:extLst>
                      <a:ext uri="{FF2B5EF4-FFF2-40B4-BE49-F238E27FC236}">
                        <a16:creationId xmlns:a16="http://schemas.microsoft.com/office/drawing/2014/main" id="{2E0003D8-E44A-E487-7BF0-F50B3800C12D}"/>
                      </a:ext>
                    </a:extLst>
                  </p:cNvPr>
                  <p:cNvSpPr/>
                  <p:nvPr/>
                </p:nvSpPr>
                <p:spPr>
                  <a:xfrm>
                    <a:off x="1246140" y="4851468"/>
                    <a:ext cx="72000" cy="7200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31" name="Elipse 130">
                    <a:extLst>
                      <a:ext uri="{FF2B5EF4-FFF2-40B4-BE49-F238E27FC236}">
                        <a16:creationId xmlns:a16="http://schemas.microsoft.com/office/drawing/2014/main" id="{EE2ACB93-2D35-A172-C132-A4327DE85688}"/>
                      </a:ext>
                    </a:extLst>
                  </p:cNvPr>
                  <p:cNvSpPr/>
                  <p:nvPr/>
                </p:nvSpPr>
                <p:spPr>
                  <a:xfrm>
                    <a:off x="1757850" y="3955304"/>
                    <a:ext cx="72000" cy="7200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32" name="Elipse 131">
                    <a:extLst>
                      <a:ext uri="{FF2B5EF4-FFF2-40B4-BE49-F238E27FC236}">
                        <a16:creationId xmlns:a16="http://schemas.microsoft.com/office/drawing/2014/main" id="{5852F6B4-16BA-9E6E-8075-3FDE2AA38FC8}"/>
                      </a:ext>
                    </a:extLst>
                  </p:cNvPr>
                  <p:cNvSpPr/>
                  <p:nvPr/>
                </p:nvSpPr>
                <p:spPr>
                  <a:xfrm>
                    <a:off x="2516607" y="4622077"/>
                    <a:ext cx="72000" cy="72000"/>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33" name="Elipse 132">
                    <a:extLst>
                      <a:ext uri="{FF2B5EF4-FFF2-40B4-BE49-F238E27FC236}">
                        <a16:creationId xmlns:a16="http://schemas.microsoft.com/office/drawing/2014/main" id="{E751C986-6CDC-931B-2965-15AC06F32134}"/>
                      </a:ext>
                    </a:extLst>
                  </p:cNvPr>
                  <p:cNvSpPr/>
                  <p:nvPr/>
                </p:nvSpPr>
                <p:spPr>
                  <a:xfrm>
                    <a:off x="2687513" y="5194688"/>
                    <a:ext cx="72000" cy="72000"/>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34" name="Elipse 133">
                    <a:extLst>
                      <a:ext uri="{FF2B5EF4-FFF2-40B4-BE49-F238E27FC236}">
                        <a16:creationId xmlns:a16="http://schemas.microsoft.com/office/drawing/2014/main" id="{30AD214D-1C41-2286-BF32-82D766829A0D}"/>
                      </a:ext>
                    </a:extLst>
                  </p:cNvPr>
                  <p:cNvSpPr/>
                  <p:nvPr/>
                </p:nvSpPr>
                <p:spPr>
                  <a:xfrm>
                    <a:off x="1582412" y="4998427"/>
                    <a:ext cx="72000" cy="7200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35" name="Elipse 134">
                    <a:extLst>
                      <a:ext uri="{FF2B5EF4-FFF2-40B4-BE49-F238E27FC236}">
                        <a16:creationId xmlns:a16="http://schemas.microsoft.com/office/drawing/2014/main" id="{B1D43B24-34BC-5DAD-4314-15591B40BEF3}"/>
                      </a:ext>
                    </a:extLst>
                  </p:cNvPr>
                  <p:cNvSpPr/>
                  <p:nvPr/>
                </p:nvSpPr>
                <p:spPr>
                  <a:xfrm>
                    <a:off x="1889077" y="3706733"/>
                    <a:ext cx="72000" cy="7200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36" name="Elipse 135">
                    <a:extLst>
                      <a:ext uri="{FF2B5EF4-FFF2-40B4-BE49-F238E27FC236}">
                        <a16:creationId xmlns:a16="http://schemas.microsoft.com/office/drawing/2014/main" id="{21085950-414B-D9CE-FDD0-54C235BA1476}"/>
                      </a:ext>
                    </a:extLst>
                  </p:cNvPr>
                  <p:cNvSpPr/>
                  <p:nvPr/>
                </p:nvSpPr>
                <p:spPr>
                  <a:xfrm>
                    <a:off x="2358377" y="4882213"/>
                    <a:ext cx="72000" cy="72000"/>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37" name="CuadroTexto 136">
                    <a:extLst>
                      <a:ext uri="{FF2B5EF4-FFF2-40B4-BE49-F238E27FC236}">
                        <a16:creationId xmlns:a16="http://schemas.microsoft.com/office/drawing/2014/main" id="{0857A903-8F89-B320-4850-612E56702174}"/>
                      </a:ext>
                    </a:extLst>
                  </p:cNvPr>
                  <p:cNvSpPr txBox="1"/>
                  <p:nvPr/>
                </p:nvSpPr>
                <p:spPr>
                  <a:xfrm>
                    <a:off x="1991732" y="5437152"/>
                    <a:ext cx="264816" cy="307777"/>
                  </a:xfrm>
                  <a:prstGeom prst="rect">
                    <a:avLst/>
                  </a:prstGeom>
                  <a:noFill/>
                </p:spPr>
                <p:txBody>
                  <a:bodyPr wrap="none" rtlCol="0">
                    <a:spAutoFit/>
                  </a:bodyPr>
                  <a:lstStyle/>
                  <a:p>
                    <a:r>
                      <a:rPr lang="es-ES_tradnl" sz="1400" i="1" dirty="0">
                        <a:latin typeface="Times New Roman" panose="02020603050405020304" pitchFamily="18" charset="0"/>
                        <a:cs typeface="Times New Roman" panose="02020603050405020304" pitchFamily="18" charset="0"/>
                      </a:rPr>
                      <a:t>x</a:t>
                    </a:r>
                    <a:endParaRPr lang="es-ES_tradnl" sz="1400" i="1" baseline="-25000" dirty="0">
                      <a:latin typeface="Times New Roman" panose="02020603050405020304" pitchFamily="18" charset="0"/>
                      <a:cs typeface="Times New Roman" panose="02020603050405020304" pitchFamily="18" charset="0"/>
                    </a:endParaRPr>
                  </a:p>
                </p:txBody>
              </p:sp>
              <p:sp>
                <p:nvSpPr>
                  <p:cNvPr id="138" name="CuadroTexto 137">
                    <a:extLst>
                      <a:ext uri="{FF2B5EF4-FFF2-40B4-BE49-F238E27FC236}">
                        <a16:creationId xmlns:a16="http://schemas.microsoft.com/office/drawing/2014/main" id="{13A99F87-12E4-73CF-C656-D0287E5E7712}"/>
                      </a:ext>
                    </a:extLst>
                  </p:cNvPr>
                  <p:cNvSpPr txBox="1"/>
                  <p:nvPr/>
                </p:nvSpPr>
                <p:spPr>
                  <a:xfrm rot="16200000">
                    <a:off x="781699" y="4348164"/>
                    <a:ext cx="264816" cy="307777"/>
                  </a:xfrm>
                  <a:prstGeom prst="rect">
                    <a:avLst/>
                  </a:prstGeom>
                  <a:noFill/>
                </p:spPr>
                <p:txBody>
                  <a:bodyPr wrap="none" rtlCol="0">
                    <a:spAutoFit/>
                  </a:bodyPr>
                  <a:lstStyle/>
                  <a:p>
                    <a:r>
                      <a:rPr lang="es-ES_tradnl" sz="1400" i="1" dirty="0">
                        <a:latin typeface="Times New Roman" panose="02020603050405020304" pitchFamily="18" charset="0"/>
                        <a:cs typeface="Times New Roman" panose="02020603050405020304" pitchFamily="18" charset="0"/>
                      </a:rPr>
                      <a:t>y</a:t>
                    </a:r>
                    <a:endParaRPr lang="es-ES_tradnl" sz="1400" i="1" baseline="-25000" dirty="0">
                      <a:latin typeface="Times New Roman" panose="02020603050405020304" pitchFamily="18" charset="0"/>
                      <a:cs typeface="Times New Roman" panose="02020603050405020304" pitchFamily="18" charset="0"/>
                    </a:endParaRPr>
                  </a:p>
                </p:txBody>
              </p:sp>
            </p:grpSp>
            <p:sp>
              <p:nvSpPr>
                <p:cNvPr id="126" name="Elipse 125">
                  <a:extLst>
                    <a:ext uri="{FF2B5EF4-FFF2-40B4-BE49-F238E27FC236}">
                      <a16:creationId xmlns:a16="http://schemas.microsoft.com/office/drawing/2014/main" id="{14578A40-8F5E-A2C3-8D40-F891565D6007}"/>
                    </a:ext>
                  </a:extLst>
                </p:cNvPr>
                <p:cNvSpPr/>
                <p:nvPr/>
              </p:nvSpPr>
              <p:spPr>
                <a:xfrm>
                  <a:off x="2432169" y="4990006"/>
                  <a:ext cx="72000" cy="7200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grpSp>
          <p:sp>
            <p:nvSpPr>
              <p:cNvPr id="70" name="Anillo 69">
                <a:extLst>
                  <a:ext uri="{FF2B5EF4-FFF2-40B4-BE49-F238E27FC236}">
                    <a16:creationId xmlns:a16="http://schemas.microsoft.com/office/drawing/2014/main" id="{229CB4EC-88EB-26A9-9F30-98143939F84C}"/>
                  </a:ext>
                </a:extLst>
              </p:cNvPr>
              <p:cNvSpPr/>
              <p:nvPr/>
            </p:nvSpPr>
            <p:spPr>
              <a:xfrm>
                <a:off x="1986866" y="5562559"/>
                <a:ext cx="108000" cy="108000"/>
              </a:xfrm>
              <a:prstGeom prst="donut">
                <a:avLst/>
              </a:prstGeom>
              <a:pattFill prst="pct50">
                <a:fgClr>
                  <a:schemeClr val="accent6">
                    <a:lumMod val="75000"/>
                  </a:schemeClr>
                </a:fgClr>
                <a:bgClr>
                  <a:schemeClr val="accent6">
                    <a:lumMod val="20000"/>
                    <a:lumOff val="8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schemeClr val="tx1"/>
                  </a:solidFill>
                </a:endParaRPr>
              </a:p>
            </p:txBody>
          </p:sp>
          <p:sp>
            <p:nvSpPr>
              <p:cNvPr id="121" name="Anillo 120">
                <a:extLst>
                  <a:ext uri="{FF2B5EF4-FFF2-40B4-BE49-F238E27FC236}">
                    <a16:creationId xmlns:a16="http://schemas.microsoft.com/office/drawing/2014/main" id="{D354831E-BAB7-D38E-F96A-F0B5B0D2BBD9}"/>
                  </a:ext>
                </a:extLst>
              </p:cNvPr>
              <p:cNvSpPr/>
              <p:nvPr/>
            </p:nvSpPr>
            <p:spPr>
              <a:xfrm>
                <a:off x="2440583" y="5347708"/>
                <a:ext cx="108000" cy="108000"/>
              </a:xfrm>
              <a:prstGeom prst="donut">
                <a:avLst/>
              </a:prstGeom>
              <a:pattFill prst="pct50">
                <a:fgClr>
                  <a:schemeClr val="accent2">
                    <a:lumMod val="75000"/>
                  </a:schemeClr>
                </a:fgClr>
                <a:bgClr>
                  <a:schemeClr val="accent2">
                    <a:lumMod val="20000"/>
                    <a:lumOff val="8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schemeClr val="tx1"/>
                  </a:solidFill>
                </a:endParaRPr>
              </a:p>
            </p:txBody>
          </p:sp>
          <p:sp>
            <p:nvSpPr>
              <p:cNvPr id="123" name="Anillo 122">
                <a:extLst>
                  <a:ext uri="{FF2B5EF4-FFF2-40B4-BE49-F238E27FC236}">
                    <a16:creationId xmlns:a16="http://schemas.microsoft.com/office/drawing/2014/main" id="{69D5AA27-226B-29E9-5906-B7C5E1EF69A9}"/>
                  </a:ext>
                </a:extLst>
              </p:cNvPr>
              <p:cNvSpPr/>
              <p:nvPr/>
            </p:nvSpPr>
            <p:spPr>
              <a:xfrm>
                <a:off x="3031189" y="5546363"/>
                <a:ext cx="108000" cy="108000"/>
              </a:xfrm>
              <a:prstGeom prst="donut">
                <a:avLst/>
              </a:prstGeom>
              <a:pattFill prst="pct50">
                <a:fgClr>
                  <a:schemeClr val="accent1">
                    <a:lumMod val="75000"/>
                  </a:schemeClr>
                </a:fgClr>
                <a:bgClr>
                  <a:schemeClr val="accent1">
                    <a:lumMod val="20000"/>
                    <a:lumOff val="8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schemeClr val="tx1"/>
                  </a:solidFill>
                </a:endParaRPr>
              </a:p>
            </p:txBody>
          </p:sp>
        </p:grpSp>
        <p:cxnSp>
          <p:nvCxnSpPr>
            <p:cNvPr id="62" name="Conector recto de flecha 61">
              <a:extLst>
                <a:ext uri="{FF2B5EF4-FFF2-40B4-BE49-F238E27FC236}">
                  <a16:creationId xmlns:a16="http://schemas.microsoft.com/office/drawing/2014/main" id="{AAD938C7-26BE-ADAB-2B6D-FA2137BAC33F}"/>
                </a:ext>
              </a:extLst>
            </p:cNvPr>
            <p:cNvCxnSpPr>
              <a:cxnSpLocks/>
            </p:cNvCxnSpPr>
            <p:nvPr/>
          </p:nvCxnSpPr>
          <p:spPr>
            <a:xfrm rot="21120000" flipH="1" flipV="1">
              <a:off x="6573557" y="5014843"/>
              <a:ext cx="90338" cy="154541"/>
            </a:xfrm>
            <a:prstGeom prst="straightConnector1">
              <a:avLst/>
            </a:prstGeom>
            <a:ln w="190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3" name="Conector recto de flecha 62">
              <a:extLst>
                <a:ext uri="{FF2B5EF4-FFF2-40B4-BE49-F238E27FC236}">
                  <a16:creationId xmlns:a16="http://schemas.microsoft.com/office/drawing/2014/main" id="{B9255CB3-4EA0-F265-3C01-6734B6E9D758}"/>
                </a:ext>
              </a:extLst>
            </p:cNvPr>
            <p:cNvCxnSpPr>
              <a:cxnSpLocks/>
            </p:cNvCxnSpPr>
            <p:nvPr/>
          </p:nvCxnSpPr>
          <p:spPr>
            <a:xfrm rot="540000" flipH="1">
              <a:off x="6132328" y="5456989"/>
              <a:ext cx="74236" cy="149290"/>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4" name="Conector recto de flecha 63">
              <a:extLst>
                <a:ext uri="{FF2B5EF4-FFF2-40B4-BE49-F238E27FC236}">
                  <a16:creationId xmlns:a16="http://schemas.microsoft.com/office/drawing/2014/main" id="{FAFFD862-120E-DBC3-6EA9-DB29D984EF18}"/>
                </a:ext>
              </a:extLst>
            </p:cNvPr>
            <p:cNvCxnSpPr>
              <a:cxnSpLocks/>
            </p:cNvCxnSpPr>
            <p:nvPr/>
          </p:nvCxnSpPr>
          <p:spPr>
            <a:xfrm rot="21480000" flipH="1">
              <a:off x="7250886" y="5460223"/>
              <a:ext cx="38185" cy="267140"/>
            </a:xfrm>
            <a:prstGeom prst="straightConnector1">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5" name="Cruz 64">
              <a:extLst>
                <a:ext uri="{FF2B5EF4-FFF2-40B4-BE49-F238E27FC236}">
                  <a16:creationId xmlns:a16="http://schemas.microsoft.com/office/drawing/2014/main" id="{CF8CB7D7-9125-82E2-1A49-5AE52D4A3DBE}"/>
                </a:ext>
              </a:extLst>
            </p:cNvPr>
            <p:cNvSpPr/>
            <p:nvPr/>
          </p:nvSpPr>
          <p:spPr>
            <a:xfrm>
              <a:off x="6481373" y="4922659"/>
              <a:ext cx="108000" cy="108000"/>
            </a:xfrm>
            <a:prstGeom prst="plus">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schemeClr val="tx1"/>
                </a:solidFill>
              </a:endParaRPr>
            </a:p>
          </p:txBody>
        </p:sp>
        <p:sp>
          <p:nvSpPr>
            <p:cNvPr id="66" name="Cruz 65">
              <a:extLst>
                <a:ext uri="{FF2B5EF4-FFF2-40B4-BE49-F238E27FC236}">
                  <a16:creationId xmlns:a16="http://schemas.microsoft.com/office/drawing/2014/main" id="{0C198317-7328-4C5D-0DAA-DE826695AA4E}"/>
                </a:ext>
              </a:extLst>
            </p:cNvPr>
            <p:cNvSpPr/>
            <p:nvPr/>
          </p:nvSpPr>
          <p:spPr>
            <a:xfrm>
              <a:off x="6043758" y="5594077"/>
              <a:ext cx="108000" cy="108000"/>
            </a:xfrm>
            <a:prstGeom prst="plus">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schemeClr val="tx1"/>
                </a:solidFill>
              </a:endParaRPr>
            </a:p>
          </p:txBody>
        </p:sp>
        <p:sp>
          <p:nvSpPr>
            <p:cNvPr id="67" name="Cruz 66">
              <a:extLst>
                <a:ext uri="{FF2B5EF4-FFF2-40B4-BE49-F238E27FC236}">
                  <a16:creationId xmlns:a16="http://schemas.microsoft.com/office/drawing/2014/main" id="{986119EF-1F81-5E85-FB83-E671C3C9A28B}"/>
                </a:ext>
              </a:extLst>
            </p:cNvPr>
            <p:cNvSpPr/>
            <p:nvPr/>
          </p:nvSpPr>
          <p:spPr>
            <a:xfrm>
              <a:off x="7200500" y="5727363"/>
              <a:ext cx="108000" cy="108000"/>
            </a:xfrm>
            <a:prstGeom prst="plus">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schemeClr val="tx1"/>
                </a:solidFill>
              </a:endParaRPr>
            </a:p>
          </p:txBody>
        </p:sp>
      </p:grpSp>
      <p:grpSp>
        <p:nvGrpSpPr>
          <p:cNvPr id="139" name="Grupo 138">
            <a:extLst>
              <a:ext uri="{FF2B5EF4-FFF2-40B4-BE49-F238E27FC236}">
                <a16:creationId xmlns:a16="http://schemas.microsoft.com/office/drawing/2014/main" id="{D07D1AC0-D1CA-0E22-98DB-B6EA1C13E4BA}"/>
              </a:ext>
            </a:extLst>
          </p:cNvPr>
          <p:cNvGrpSpPr/>
          <p:nvPr/>
        </p:nvGrpSpPr>
        <p:grpSpPr>
          <a:xfrm>
            <a:off x="9491599" y="4391810"/>
            <a:ext cx="2309849" cy="2286876"/>
            <a:chOff x="1128672" y="4594799"/>
            <a:chExt cx="2309849" cy="2286876"/>
          </a:xfrm>
        </p:grpSpPr>
        <p:sp>
          <p:nvSpPr>
            <p:cNvPr id="140" name="CuadroTexto 139">
              <a:extLst>
                <a:ext uri="{FF2B5EF4-FFF2-40B4-BE49-F238E27FC236}">
                  <a16:creationId xmlns:a16="http://schemas.microsoft.com/office/drawing/2014/main" id="{A23EFF5B-F7F8-4E4C-8946-D51ECCBDB4C1}"/>
                </a:ext>
              </a:extLst>
            </p:cNvPr>
            <p:cNvSpPr txBox="1"/>
            <p:nvPr/>
          </p:nvSpPr>
          <p:spPr>
            <a:xfrm>
              <a:off x="1429989" y="6331434"/>
              <a:ext cx="1195007" cy="307777"/>
            </a:xfrm>
            <a:prstGeom prst="rect">
              <a:avLst/>
            </a:prstGeom>
            <a:noFill/>
          </p:spPr>
          <p:txBody>
            <a:bodyPr wrap="square">
              <a:spAutoFit/>
            </a:bodyPr>
            <a:lstStyle/>
            <a:p>
              <a:r>
                <a:rPr lang="es-ES" sz="1400" dirty="0">
                  <a:latin typeface="Montserrat Light" pitchFamily="2" charset="77"/>
                  <a:ea typeface="Cambria Math" panose="02040503050406030204" pitchFamily="18" charset="0"/>
                  <a:cs typeface="Times New Roman" panose="02020603050405020304" pitchFamily="18" charset="0"/>
                </a:rPr>
                <a:t>reajuste</a:t>
              </a:r>
              <a:r>
                <a:rPr lang="es-ES" sz="1400" baseline="30000" dirty="0">
                  <a:latin typeface="Montserrat Light" pitchFamily="2" charset="77"/>
                  <a:ea typeface="Cambria Math" panose="02040503050406030204" pitchFamily="18" charset="0"/>
                  <a:cs typeface="Times New Roman" panose="02020603050405020304" pitchFamily="18" charset="0"/>
                </a:rPr>
                <a:t>2</a:t>
              </a:r>
              <a:endParaRPr lang="es-ES_tradnl" sz="1400" dirty="0">
                <a:latin typeface="Montserrat Light" pitchFamily="2" charset="77"/>
              </a:endParaRPr>
            </a:p>
          </p:txBody>
        </p:sp>
        <p:grpSp>
          <p:nvGrpSpPr>
            <p:cNvPr id="141" name="Grupo 140">
              <a:extLst>
                <a:ext uri="{FF2B5EF4-FFF2-40B4-BE49-F238E27FC236}">
                  <a16:creationId xmlns:a16="http://schemas.microsoft.com/office/drawing/2014/main" id="{749164E5-432A-1685-5399-35A58AAE9808}"/>
                </a:ext>
              </a:extLst>
            </p:cNvPr>
            <p:cNvGrpSpPr/>
            <p:nvPr/>
          </p:nvGrpSpPr>
          <p:grpSpPr>
            <a:xfrm>
              <a:off x="1128672" y="4594799"/>
              <a:ext cx="2309849" cy="2286876"/>
              <a:chOff x="1140247" y="4513775"/>
              <a:chExt cx="2309849" cy="2286876"/>
            </a:xfrm>
          </p:grpSpPr>
          <p:grpSp>
            <p:nvGrpSpPr>
              <p:cNvPr id="145" name="Grupo 144">
                <a:extLst>
                  <a:ext uri="{FF2B5EF4-FFF2-40B4-BE49-F238E27FC236}">
                    <a16:creationId xmlns:a16="http://schemas.microsoft.com/office/drawing/2014/main" id="{4BC7B21A-9C11-D580-85D3-79BC7EA6B888}"/>
                  </a:ext>
                </a:extLst>
              </p:cNvPr>
              <p:cNvGrpSpPr/>
              <p:nvPr/>
            </p:nvGrpSpPr>
            <p:grpSpPr>
              <a:xfrm>
                <a:off x="1140247" y="4513775"/>
                <a:ext cx="2309849" cy="2286876"/>
                <a:chOff x="760218" y="3458053"/>
                <a:chExt cx="2309849" cy="2286876"/>
              </a:xfrm>
            </p:grpSpPr>
            <p:cxnSp>
              <p:nvCxnSpPr>
                <p:cNvPr id="147" name="Conector recto de flecha 146">
                  <a:extLst>
                    <a:ext uri="{FF2B5EF4-FFF2-40B4-BE49-F238E27FC236}">
                      <a16:creationId xmlns:a16="http://schemas.microsoft.com/office/drawing/2014/main" id="{4C431DC1-1437-F141-6506-48DE35538739}"/>
                    </a:ext>
                  </a:extLst>
                </p:cNvPr>
                <p:cNvCxnSpPr/>
                <p:nvPr/>
              </p:nvCxnSpPr>
              <p:spPr>
                <a:xfrm>
                  <a:off x="982067" y="5488320"/>
                  <a:ext cx="2088000" cy="0"/>
                </a:xfrm>
                <a:prstGeom prst="straightConnector1">
                  <a:avLst/>
                </a:prstGeom>
                <a:ln w="22225">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48" name="Conector recto de flecha 147">
                  <a:extLst>
                    <a:ext uri="{FF2B5EF4-FFF2-40B4-BE49-F238E27FC236}">
                      <a16:creationId xmlns:a16="http://schemas.microsoft.com/office/drawing/2014/main" id="{C19C0790-A22F-AE95-066D-0983A33DF68B}"/>
                    </a:ext>
                  </a:extLst>
                </p:cNvPr>
                <p:cNvCxnSpPr>
                  <a:cxnSpLocks/>
                </p:cNvCxnSpPr>
                <p:nvPr/>
              </p:nvCxnSpPr>
              <p:spPr>
                <a:xfrm flipV="1">
                  <a:off x="1071093" y="3458053"/>
                  <a:ext cx="0" cy="2088000"/>
                </a:xfrm>
                <a:prstGeom prst="straightConnector1">
                  <a:avLst/>
                </a:prstGeom>
                <a:ln w="22225">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49" name="Elipse 148">
                  <a:extLst>
                    <a:ext uri="{FF2B5EF4-FFF2-40B4-BE49-F238E27FC236}">
                      <a16:creationId xmlns:a16="http://schemas.microsoft.com/office/drawing/2014/main" id="{022C38DF-94D7-790B-7EA8-92C7B37F14D7}"/>
                    </a:ext>
                  </a:extLst>
                </p:cNvPr>
                <p:cNvSpPr/>
                <p:nvPr/>
              </p:nvSpPr>
              <p:spPr>
                <a:xfrm>
                  <a:off x="1426272" y="4479813"/>
                  <a:ext cx="72000" cy="7200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50" name="Elipse 149">
                  <a:extLst>
                    <a:ext uri="{FF2B5EF4-FFF2-40B4-BE49-F238E27FC236}">
                      <a16:creationId xmlns:a16="http://schemas.microsoft.com/office/drawing/2014/main" id="{62E1A84F-DE2F-556B-D053-78D94256AF82}"/>
                    </a:ext>
                  </a:extLst>
                </p:cNvPr>
                <p:cNvSpPr/>
                <p:nvPr/>
              </p:nvSpPr>
              <p:spPr>
                <a:xfrm>
                  <a:off x="1246140" y="4851468"/>
                  <a:ext cx="72000" cy="7200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51" name="Elipse 150">
                  <a:extLst>
                    <a:ext uri="{FF2B5EF4-FFF2-40B4-BE49-F238E27FC236}">
                      <a16:creationId xmlns:a16="http://schemas.microsoft.com/office/drawing/2014/main" id="{E7FF3066-2132-8E44-4E89-BE7F8E08B79F}"/>
                    </a:ext>
                  </a:extLst>
                </p:cNvPr>
                <p:cNvSpPr/>
                <p:nvPr/>
              </p:nvSpPr>
              <p:spPr>
                <a:xfrm>
                  <a:off x="1757850" y="3955304"/>
                  <a:ext cx="72000" cy="7200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52" name="Elipse 151">
                  <a:extLst>
                    <a:ext uri="{FF2B5EF4-FFF2-40B4-BE49-F238E27FC236}">
                      <a16:creationId xmlns:a16="http://schemas.microsoft.com/office/drawing/2014/main" id="{C3A947F2-0D03-35A9-F57E-0DA31DE598A6}"/>
                    </a:ext>
                  </a:extLst>
                </p:cNvPr>
                <p:cNvSpPr/>
                <p:nvPr/>
              </p:nvSpPr>
              <p:spPr>
                <a:xfrm>
                  <a:off x="2516607" y="4622077"/>
                  <a:ext cx="72000" cy="72000"/>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53" name="Elipse 152">
                  <a:extLst>
                    <a:ext uri="{FF2B5EF4-FFF2-40B4-BE49-F238E27FC236}">
                      <a16:creationId xmlns:a16="http://schemas.microsoft.com/office/drawing/2014/main" id="{06B3E135-A820-D378-D679-7390619D272E}"/>
                    </a:ext>
                  </a:extLst>
                </p:cNvPr>
                <p:cNvSpPr/>
                <p:nvPr/>
              </p:nvSpPr>
              <p:spPr>
                <a:xfrm>
                  <a:off x="2687513" y="5194688"/>
                  <a:ext cx="72000" cy="72000"/>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54" name="Elipse 153">
                  <a:extLst>
                    <a:ext uri="{FF2B5EF4-FFF2-40B4-BE49-F238E27FC236}">
                      <a16:creationId xmlns:a16="http://schemas.microsoft.com/office/drawing/2014/main" id="{1BD5B3DB-3ED8-C666-3E18-6B91CCFFCD7C}"/>
                    </a:ext>
                  </a:extLst>
                </p:cNvPr>
                <p:cNvSpPr/>
                <p:nvPr/>
              </p:nvSpPr>
              <p:spPr>
                <a:xfrm>
                  <a:off x="1582412" y="4998427"/>
                  <a:ext cx="72000" cy="7200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55" name="Elipse 154">
                  <a:extLst>
                    <a:ext uri="{FF2B5EF4-FFF2-40B4-BE49-F238E27FC236}">
                      <a16:creationId xmlns:a16="http://schemas.microsoft.com/office/drawing/2014/main" id="{5DCF08F2-0719-2A2E-0FBE-A6ECD74CB622}"/>
                    </a:ext>
                  </a:extLst>
                </p:cNvPr>
                <p:cNvSpPr/>
                <p:nvPr/>
              </p:nvSpPr>
              <p:spPr>
                <a:xfrm>
                  <a:off x="1889077" y="3706733"/>
                  <a:ext cx="72000" cy="7200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56" name="Elipse 155">
                  <a:extLst>
                    <a:ext uri="{FF2B5EF4-FFF2-40B4-BE49-F238E27FC236}">
                      <a16:creationId xmlns:a16="http://schemas.microsoft.com/office/drawing/2014/main" id="{87781633-94E1-4614-1DB0-B3A51A468DCC}"/>
                    </a:ext>
                  </a:extLst>
                </p:cNvPr>
                <p:cNvSpPr/>
                <p:nvPr/>
              </p:nvSpPr>
              <p:spPr>
                <a:xfrm>
                  <a:off x="2358377" y="4882213"/>
                  <a:ext cx="72000" cy="72000"/>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57" name="CuadroTexto 156">
                  <a:extLst>
                    <a:ext uri="{FF2B5EF4-FFF2-40B4-BE49-F238E27FC236}">
                      <a16:creationId xmlns:a16="http://schemas.microsoft.com/office/drawing/2014/main" id="{CEA7679B-E0BE-D3B5-81F5-82847249D892}"/>
                    </a:ext>
                  </a:extLst>
                </p:cNvPr>
                <p:cNvSpPr txBox="1"/>
                <p:nvPr/>
              </p:nvSpPr>
              <p:spPr>
                <a:xfrm>
                  <a:off x="1991732" y="5437152"/>
                  <a:ext cx="264816" cy="307777"/>
                </a:xfrm>
                <a:prstGeom prst="rect">
                  <a:avLst/>
                </a:prstGeom>
                <a:noFill/>
              </p:spPr>
              <p:txBody>
                <a:bodyPr wrap="none" rtlCol="0">
                  <a:spAutoFit/>
                </a:bodyPr>
                <a:lstStyle/>
                <a:p>
                  <a:r>
                    <a:rPr lang="es-ES_tradnl" sz="1400" i="1" dirty="0">
                      <a:latin typeface="Times New Roman" panose="02020603050405020304" pitchFamily="18" charset="0"/>
                      <a:cs typeface="Times New Roman" panose="02020603050405020304" pitchFamily="18" charset="0"/>
                    </a:rPr>
                    <a:t>x</a:t>
                  </a:r>
                  <a:endParaRPr lang="es-ES_tradnl" sz="1400" i="1" baseline="-25000" dirty="0">
                    <a:latin typeface="Times New Roman" panose="02020603050405020304" pitchFamily="18" charset="0"/>
                    <a:cs typeface="Times New Roman" panose="02020603050405020304" pitchFamily="18" charset="0"/>
                  </a:endParaRPr>
                </a:p>
              </p:txBody>
            </p:sp>
            <p:sp>
              <p:nvSpPr>
                <p:cNvPr id="158" name="CuadroTexto 157">
                  <a:extLst>
                    <a:ext uri="{FF2B5EF4-FFF2-40B4-BE49-F238E27FC236}">
                      <a16:creationId xmlns:a16="http://schemas.microsoft.com/office/drawing/2014/main" id="{6BBBF8DE-C881-BF4B-9276-2CE33749DBEA}"/>
                    </a:ext>
                  </a:extLst>
                </p:cNvPr>
                <p:cNvSpPr txBox="1"/>
                <p:nvPr/>
              </p:nvSpPr>
              <p:spPr>
                <a:xfrm rot="16200000">
                  <a:off x="781699" y="4348164"/>
                  <a:ext cx="264816" cy="307777"/>
                </a:xfrm>
                <a:prstGeom prst="rect">
                  <a:avLst/>
                </a:prstGeom>
                <a:noFill/>
              </p:spPr>
              <p:txBody>
                <a:bodyPr wrap="none" rtlCol="0">
                  <a:spAutoFit/>
                </a:bodyPr>
                <a:lstStyle/>
                <a:p>
                  <a:r>
                    <a:rPr lang="es-ES_tradnl" sz="1400" i="1" dirty="0">
                      <a:latin typeface="Times New Roman" panose="02020603050405020304" pitchFamily="18" charset="0"/>
                      <a:cs typeface="Times New Roman" panose="02020603050405020304" pitchFamily="18" charset="0"/>
                    </a:rPr>
                    <a:t>y</a:t>
                  </a:r>
                  <a:endParaRPr lang="es-ES_tradnl" sz="1400" i="1" baseline="-25000" dirty="0">
                    <a:latin typeface="Times New Roman" panose="02020603050405020304" pitchFamily="18" charset="0"/>
                    <a:cs typeface="Times New Roman" panose="02020603050405020304" pitchFamily="18" charset="0"/>
                  </a:endParaRPr>
                </a:p>
              </p:txBody>
            </p:sp>
          </p:grpSp>
          <p:sp>
            <p:nvSpPr>
              <p:cNvPr id="146" name="Elipse 145">
                <a:extLst>
                  <a:ext uri="{FF2B5EF4-FFF2-40B4-BE49-F238E27FC236}">
                    <a16:creationId xmlns:a16="http://schemas.microsoft.com/office/drawing/2014/main" id="{4FBC655A-B440-8BF7-888A-775BF9E7C324}"/>
                  </a:ext>
                </a:extLst>
              </p:cNvPr>
              <p:cNvSpPr/>
              <p:nvPr/>
            </p:nvSpPr>
            <p:spPr>
              <a:xfrm>
                <a:off x="2432169" y="4990006"/>
                <a:ext cx="72000" cy="7200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grpSp>
        <p:sp>
          <p:nvSpPr>
            <p:cNvPr id="142" name="Anillo 141">
              <a:extLst>
                <a:ext uri="{FF2B5EF4-FFF2-40B4-BE49-F238E27FC236}">
                  <a16:creationId xmlns:a16="http://schemas.microsoft.com/office/drawing/2014/main" id="{707EBE71-C3CC-349F-9963-D2F145A1B4F2}"/>
                </a:ext>
              </a:extLst>
            </p:cNvPr>
            <p:cNvSpPr/>
            <p:nvPr/>
          </p:nvSpPr>
          <p:spPr>
            <a:xfrm>
              <a:off x="1829496" y="5902338"/>
              <a:ext cx="108000" cy="108000"/>
            </a:xfrm>
            <a:prstGeom prst="don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schemeClr val="tx1"/>
                </a:solidFill>
              </a:endParaRPr>
            </a:p>
          </p:txBody>
        </p:sp>
        <p:sp>
          <p:nvSpPr>
            <p:cNvPr id="143" name="Anillo 142">
              <a:extLst>
                <a:ext uri="{FF2B5EF4-FFF2-40B4-BE49-F238E27FC236}">
                  <a16:creationId xmlns:a16="http://schemas.microsoft.com/office/drawing/2014/main" id="{21537706-B7B5-EC28-D6BC-5132B4C6847C}"/>
                </a:ext>
              </a:extLst>
            </p:cNvPr>
            <p:cNvSpPr/>
            <p:nvPr/>
          </p:nvSpPr>
          <p:spPr>
            <a:xfrm>
              <a:off x="2256690" y="5020050"/>
              <a:ext cx="108000" cy="108000"/>
            </a:xfrm>
            <a:prstGeom prst="donu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schemeClr val="tx1"/>
                </a:solidFill>
              </a:endParaRPr>
            </a:p>
          </p:txBody>
        </p:sp>
        <p:sp>
          <p:nvSpPr>
            <p:cNvPr id="144" name="Anillo 143">
              <a:extLst>
                <a:ext uri="{FF2B5EF4-FFF2-40B4-BE49-F238E27FC236}">
                  <a16:creationId xmlns:a16="http://schemas.microsoft.com/office/drawing/2014/main" id="{6426BAC2-D7AB-31D3-11A1-02F093B9F451}"/>
                </a:ext>
              </a:extLst>
            </p:cNvPr>
            <p:cNvSpPr/>
            <p:nvPr/>
          </p:nvSpPr>
          <p:spPr>
            <a:xfrm>
              <a:off x="2936873" y="6048226"/>
              <a:ext cx="108000" cy="108000"/>
            </a:xfrm>
            <a:prstGeom prst="donu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schemeClr val="tx1"/>
                </a:solidFill>
              </a:endParaRPr>
            </a:p>
          </p:txBody>
        </p:sp>
      </p:grpSp>
      <p:sp>
        <p:nvSpPr>
          <p:cNvPr id="159" name="Anillo 158">
            <a:extLst>
              <a:ext uri="{FF2B5EF4-FFF2-40B4-BE49-F238E27FC236}">
                <a16:creationId xmlns:a16="http://schemas.microsoft.com/office/drawing/2014/main" id="{5B645F9E-4D41-20DA-D916-A373DB3C53E5}"/>
              </a:ext>
            </a:extLst>
          </p:cNvPr>
          <p:cNvSpPr/>
          <p:nvPr/>
        </p:nvSpPr>
        <p:spPr>
          <a:xfrm>
            <a:off x="10636804" y="4913810"/>
            <a:ext cx="108000" cy="108000"/>
          </a:xfrm>
          <a:prstGeom prst="donut">
            <a:avLst/>
          </a:prstGeom>
          <a:pattFill prst="pct50">
            <a:fgClr>
              <a:schemeClr val="accent2">
                <a:lumMod val="75000"/>
              </a:schemeClr>
            </a:fgClr>
            <a:bgClr>
              <a:schemeClr val="accent2">
                <a:lumMod val="20000"/>
                <a:lumOff val="8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schemeClr val="tx1"/>
              </a:solidFill>
            </a:endParaRPr>
          </a:p>
        </p:txBody>
      </p:sp>
      <p:sp>
        <p:nvSpPr>
          <p:cNvPr id="160" name="Anillo 159">
            <a:extLst>
              <a:ext uri="{FF2B5EF4-FFF2-40B4-BE49-F238E27FC236}">
                <a16:creationId xmlns:a16="http://schemas.microsoft.com/office/drawing/2014/main" id="{580EC9F1-C00B-CB91-A1EA-4CA1314BAB20}"/>
              </a:ext>
            </a:extLst>
          </p:cNvPr>
          <p:cNvSpPr/>
          <p:nvPr/>
        </p:nvSpPr>
        <p:spPr>
          <a:xfrm>
            <a:off x="10199189" y="5585228"/>
            <a:ext cx="108000" cy="108000"/>
          </a:xfrm>
          <a:prstGeom prst="donut">
            <a:avLst/>
          </a:prstGeom>
          <a:pattFill prst="pct50">
            <a:fgClr>
              <a:schemeClr val="accent6">
                <a:lumMod val="75000"/>
              </a:schemeClr>
            </a:fgClr>
            <a:bgClr>
              <a:schemeClr val="accent6">
                <a:lumMod val="20000"/>
                <a:lumOff val="8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schemeClr val="tx1"/>
              </a:solidFill>
            </a:endParaRPr>
          </a:p>
        </p:txBody>
      </p:sp>
      <p:sp>
        <p:nvSpPr>
          <p:cNvPr id="161" name="Anillo 160">
            <a:extLst>
              <a:ext uri="{FF2B5EF4-FFF2-40B4-BE49-F238E27FC236}">
                <a16:creationId xmlns:a16="http://schemas.microsoft.com/office/drawing/2014/main" id="{6CEB7E99-C255-8D07-C98D-6EBD214D814E}"/>
              </a:ext>
            </a:extLst>
          </p:cNvPr>
          <p:cNvSpPr/>
          <p:nvPr/>
        </p:nvSpPr>
        <p:spPr>
          <a:xfrm>
            <a:off x="11355931" y="5718514"/>
            <a:ext cx="108000" cy="108000"/>
          </a:xfrm>
          <a:prstGeom prst="donut">
            <a:avLst/>
          </a:prstGeom>
          <a:pattFill prst="pct50">
            <a:fgClr>
              <a:schemeClr val="accent1">
                <a:lumMod val="75000"/>
              </a:schemeClr>
            </a:fgClr>
            <a:bgClr>
              <a:schemeClr val="accent1">
                <a:lumMod val="20000"/>
                <a:lumOff val="8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schemeClr val="tx1"/>
              </a:solidFill>
            </a:endParaRPr>
          </a:p>
        </p:txBody>
      </p:sp>
      <p:grpSp>
        <p:nvGrpSpPr>
          <p:cNvPr id="162" name="Grupo 161">
            <a:extLst>
              <a:ext uri="{FF2B5EF4-FFF2-40B4-BE49-F238E27FC236}">
                <a16:creationId xmlns:a16="http://schemas.microsoft.com/office/drawing/2014/main" id="{25366F86-45A1-B9C7-FC66-089073739D33}"/>
              </a:ext>
            </a:extLst>
          </p:cNvPr>
          <p:cNvGrpSpPr/>
          <p:nvPr/>
        </p:nvGrpSpPr>
        <p:grpSpPr>
          <a:xfrm>
            <a:off x="7069368" y="4391810"/>
            <a:ext cx="2309849" cy="2286876"/>
            <a:chOff x="1128672" y="4594799"/>
            <a:chExt cx="2309849" cy="2286876"/>
          </a:xfrm>
        </p:grpSpPr>
        <p:sp>
          <p:nvSpPr>
            <p:cNvPr id="163" name="CuadroTexto 162">
              <a:extLst>
                <a:ext uri="{FF2B5EF4-FFF2-40B4-BE49-F238E27FC236}">
                  <a16:creationId xmlns:a16="http://schemas.microsoft.com/office/drawing/2014/main" id="{4352012A-3B05-B98F-4E19-CBD2BEC31D6D}"/>
                </a:ext>
              </a:extLst>
            </p:cNvPr>
            <p:cNvSpPr txBox="1"/>
            <p:nvPr/>
          </p:nvSpPr>
          <p:spPr>
            <a:xfrm>
              <a:off x="1429989" y="6331434"/>
              <a:ext cx="1299394" cy="307777"/>
            </a:xfrm>
            <a:prstGeom prst="rect">
              <a:avLst/>
            </a:prstGeom>
            <a:noFill/>
          </p:spPr>
          <p:txBody>
            <a:bodyPr wrap="square">
              <a:spAutoFit/>
            </a:bodyPr>
            <a:lstStyle/>
            <a:p>
              <a:r>
                <a:rPr lang="es-ES" sz="1400" dirty="0">
                  <a:latin typeface="Montserrat Light" pitchFamily="2" charset="77"/>
                  <a:ea typeface="Cambria Math" panose="02040503050406030204" pitchFamily="18" charset="0"/>
                  <a:cs typeface="Times New Roman" panose="02020603050405020304" pitchFamily="18" charset="0"/>
                </a:rPr>
                <a:t>asignación</a:t>
              </a:r>
              <a:r>
                <a:rPr lang="es-ES" sz="1400" baseline="30000" dirty="0">
                  <a:latin typeface="Montserrat Light" pitchFamily="2" charset="77"/>
                  <a:ea typeface="Cambria Math" panose="02040503050406030204" pitchFamily="18" charset="0"/>
                  <a:cs typeface="Times New Roman" panose="02020603050405020304" pitchFamily="18" charset="0"/>
                </a:rPr>
                <a:t>2</a:t>
              </a:r>
              <a:endParaRPr lang="es-ES_tradnl" sz="1400" dirty="0">
                <a:latin typeface="Montserrat Light" pitchFamily="2" charset="77"/>
              </a:endParaRPr>
            </a:p>
          </p:txBody>
        </p:sp>
        <p:grpSp>
          <p:nvGrpSpPr>
            <p:cNvPr id="164" name="Grupo 163">
              <a:extLst>
                <a:ext uri="{FF2B5EF4-FFF2-40B4-BE49-F238E27FC236}">
                  <a16:creationId xmlns:a16="http://schemas.microsoft.com/office/drawing/2014/main" id="{BCAC53E4-CC22-4C04-255E-4414ADF105FA}"/>
                </a:ext>
              </a:extLst>
            </p:cNvPr>
            <p:cNvGrpSpPr/>
            <p:nvPr/>
          </p:nvGrpSpPr>
          <p:grpSpPr>
            <a:xfrm>
              <a:off x="1128672" y="4594799"/>
              <a:ext cx="2309849" cy="2286876"/>
              <a:chOff x="1140247" y="4513775"/>
              <a:chExt cx="2309849" cy="2286876"/>
            </a:xfrm>
          </p:grpSpPr>
          <p:grpSp>
            <p:nvGrpSpPr>
              <p:cNvPr id="168" name="Grupo 167">
                <a:extLst>
                  <a:ext uri="{FF2B5EF4-FFF2-40B4-BE49-F238E27FC236}">
                    <a16:creationId xmlns:a16="http://schemas.microsoft.com/office/drawing/2014/main" id="{8FE7CEF1-BB2F-073B-25C7-879C4D928407}"/>
                  </a:ext>
                </a:extLst>
              </p:cNvPr>
              <p:cNvGrpSpPr/>
              <p:nvPr/>
            </p:nvGrpSpPr>
            <p:grpSpPr>
              <a:xfrm>
                <a:off x="1140247" y="4513775"/>
                <a:ext cx="2309849" cy="2286876"/>
                <a:chOff x="760218" y="3458053"/>
                <a:chExt cx="2309849" cy="2286876"/>
              </a:xfrm>
            </p:grpSpPr>
            <p:cxnSp>
              <p:nvCxnSpPr>
                <p:cNvPr id="170" name="Conector recto de flecha 169">
                  <a:extLst>
                    <a:ext uri="{FF2B5EF4-FFF2-40B4-BE49-F238E27FC236}">
                      <a16:creationId xmlns:a16="http://schemas.microsoft.com/office/drawing/2014/main" id="{F04E0C73-A225-EAD3-7B2E-EB8507517156}"/>
                    </a:ext>
                  </a:extLst>
                </p:cNvPr>
                <p:cNvCxnSpPr/>
                <p:nvPr/>
              </p:nvCxnSpPr>
              <p:spPr>
                <a:xfrm>
                  <a:off x="982067" y="5488320"/>
                  <a:ext cx="2088000" cy="0"/>
                </a:xfrm>
                <a:prstGeom prst="straightConnector1">
                  <a:avLst/>
                </a:prstGeom>
                <a:ln w="22225">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71" name="Conector recto de flecha 170">
                  <a:extLst>
                    <a:ext uri="{FF2B5EF4-FFF2-40B4-BE49-F238E27FC236}">
                      <a16:creationId xmlns:a16="http://schemas.microsoft.com/office/drawing/2014/main" id="{9EE93F36-1B3B-7435-9E32-6AED0BD85CDD}"/>
                    </a:ext>
                  </a:extLst>
                </p:cNvPr>
                <p:cNvCxnSpPr>
                  <a:cxnSpLocks/>
                </p:cNvCxnSpPr>
                <p:nvPr/>
              </p:nvCxnSpPr>
              <p:spPr>
                <a:xfrm flipV="1">
                  <a:off x="1071093" y="3458053"/>
                  <a:ext cx="0" cy="2088000"/>
                </a:xfrm>
                <a:prstGeom prst="straightConnector1">
                  <a:avLst/>
                </a:prstGeom>
                <a:ln w="22225">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72" name="Elipse 171">
                  <a:extLst>
                    <a:ext uri="{FF2B5EF4-FFF2-40B4-BE49-F238E27FC236}">
                      <a16:creationId xmlns:a16="http://schemas.microsoft.com/office/drawing/2014/main" id="{A664FCB5-849E-5667-E1A0-9A935253DC74}"/>
                    </a:ext>
                  </a:extLst>
                </p:cNvPr>
                <p:cNvSpPr/>
                <p:nvPr/>
              </p:nvSpPr>
              <p:spPr>
                <a:xfrm>
                  <a:off x="1426272" y="4479813"/>
                  <a:ext cx="72000" cy="7200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73" name="Elipse 172">
                  <a:extLst>
                    <a:ext uri="{FF2B5EF4-FFF2-40B4-BE49-F238E27FC236}">
                      <a16:creationId xmlns:a16="http://schemas.microsoft.com/office/drawing/2014/main" id="{C3D8D263-A2C0-8855-2FAC-FCF9B2CBA8D4}"/>
                    </a:ext>
                  </a:extLst>
                </p:cNvPr>
                <p:cNvSpPr/>
                <p:nvPr/>
              </p:nvSpPr>
              <p:spPr>
                <a:xfrm>
                  <a:off x="1246140" y="4851468"/>
                  <a:ext cx="72000" cy="7200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74" name="Elipse 173">
                  <a:extLst>
                    <a:ext uri="{FF2B5EF4-FFF2-40B4-BE49-F238E27FC236}">
                      <a16:creationId xmlns:a16="http://schemas.microsoft.com/office/drawing/2014/main" id="{78AC3894-CC85-363E-6D86-4802F875CFC7}"/>
                    </a:ext>
                  </a:extLst>
                </p:cNvPr>
                <p:cNvSpPr/>
                <p:nvPr/>
              </p:nvSpPr>
              <p:spPr>
                <a:xfrm>
                  <a:off x="1757850" y="3955304"/>
                  <a:ext cx="72000" cy="7200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75" name="Elipse 174">
                  <a:extLst>
                    <a:ext uri="{FF2B5EF4-FFF2-40B4-BE49-F238E27FC236}">
                      <a16:creationId xmlns:a16="http://schemas.microsoft.com/office/drawing/2014/main" id="{18CF9FDC-1A27-CE10-8CEE-ECD56DC9F474}"/>
                    </a:ext>
                  </a:extLst>
                </p:cNvPr>
                <p:cNvSpPr/>
                <p:nvPr/>
              </p:nvSpPr>
              <p:spPr>
                <a:xfrm>
                  <a:off x="2516607" y="4622077"/>
                  <a:ext cx="72000" cy="72000"/>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76" name="Elipse 175">
                  <a:extLst>
                    <a:ext uri="{FF2B5EF4-FFF2-40B4-BE49-F238E27FC236}">
                      <a16:creationId xmlns:a16="http://schemas.microsoft.com/office/drawing/2014/main" id="{1E95537B-EACB-42D7-7ACC-B8F2A6F62C34}"/>
                    </a:ext>
                  </a:extLst>
                </p:cNvPr>
                <p:cNvSpPr/>
                <p:nvPr/>
              </p:nvSpPr>
              <p:spPr>
                <a:xfrm>
                  <a:off x="2687513" y="5194688"/>
                  <a:ext cx="72000" cy="72000"/>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77" name="Elipse 176">
                  <a:extLst>
                    <a:ext uri="{FF2B5EF4-FFF2-40B4-BE49-F238E27FC236}">
                      <a16:creationId xmlns:a16="http://schemas.microsoft.com/office/drawing/2014/main" id="{CE88BF88-F58A-F34B-2119-0D0067368D42}"/>
                    </a:ext>
                  </a:extLst>
                </p:cNvPr>
                <p:cNvSpPr/>
                <p:nvPr/>
              </p:nvSpPr>
              <p:spPr>
                <a:xfrm>
                  <a:off x="1582412" y="4998427"/>
                  <a:ext cx="72000" cy="7200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78" name="Elipse 177">
                  <a:extLst>
                    <a:ext uri="{FF2B5EF4-FFF2-40B4-BE49-F238E27FC236}">
                      <a16:creationId xmlns:a16="http://schemas.microsoft.com/office/drawing/2014/main" id="{A0381FAA-8B0C-4C74-7640-2F68DC1BF000}"/>
                    </a:ext>
                  </a:extLst>
                </p:cNvPr>
                <p:cNvSpPr/>
                <p:nvPr/>
              </p:nvSpPr>
              <p:spPr>
                <a:xfrm>
                  <a:off x="1889077" y="3706733"/>
                  <a:ext cx="72000" cy="7200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79" name="Elipse 178">
                  <a:extLst>
                    <a:ext uri="{FF2B5EF4-FFF2-40B4-BE49-F238E27FC236}">
                      <a16:creationId xmlns:a16="http://schemas.microsoft.com/office/drawing/2014/main" id="{348739D7-82CE-FBC3-163B-B3174ECD6724}"/>
                    </a:ext>
                  </a:extLst>
                </p:cNvPr>
                <p:cNvSpPr/>
                <p:nvPr/>
              </p:nvSpPr>
              <p:spPr>
                <a:xfrm>
                  <a:off x="2358377" y="4882213"/>
                  <a:ext cx="72000" cy="72000"/>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80" name="CuadroTexto 179">
                  <a:extLst>
                    <a:ext uri="{FF2B5EF4-FFF2-40B4-BE49-F238E27FC236}">
                      <a16:creationId xmlns:a16="http://schemas.microsoft.com/office/drawing/2014/main" id="{E3409E07-79C9-E003-4905-4B6A3B95879C}"/>
                    </a:ext>
                  </a:extLst>
                </p:cNvPr>
                <p:cNvSpPr txBox="1"/>
                <p:nvPr/>
              </p:nvSpPr>
              <p:spPr>
                <a:xfrm>
                  <a:off x="1991732" y="5437152"/>
                  <a:ext cx="264816" cy="307777"/>
                </a:xfrm>
                <a:prstGeom prst="rect">
                  <a:avLst/>
                </a:prstGeom>
                <a:noFill/>
              </p:spPr>
              <p:txBody>
                <a:bodyPr wrap="none" rtlCol="0">
                  <a:spAutoFit/>
                </a:bodyPr>
                <a:lstStyle/>
                <a:p>
                  <a:r>
                    <a:rPr lang="es-ES_tradnl" sz="1400" i="1">
                      <a:latin typeface="Times New Roman" panose="02020603050405020304" pitchFamily="18" charset="0"/>
                      <a:cs typeface="Times New Roman" panose="02020603050405020304" pitchFamily="18" charset="0"/>
                    </a:rPr>
                    <a:t>x</a:t>
                  </a:r>
                  <a:endParaRPr lang="es-ES_tradnl" sz="1400" i="1" baseline="-25000" dirty="0">
                    <a:latin typeface="Times New Roman" panose="02020603050405020304" pitchFamily="18" charset="0"/>
                    <a:cs typeface="Times New Roman" panose="02020603050405020304" pitchFamily="18" charset="0"/>
                  </a:endParaRPr>
                </a:p>
              </p:txBody>
            </p:sp>
            <p:sp>
              <p:nvSpPr>
                <p:cNvPr id="181" name="CuadroTexto 180">
                  <a:extLst>
                    <a:ext uri="{FF2B5EF4-FFF2-40B4-BE49-F238E27FC236}">
                      <a16:creationId xmlns:a16="http://schemas.microsoft.com/office/drawing/2014/main" id="{56FC36DF-DDD9-91A5-03FF-C40E7F686D65}"/>
                    </a:ext>
                  </a:extLst>
                </p:cNvPr>
                <p:cNvSpPr txBox="1"/>
                <p:nvPr/>
              </p:nvSpPr>
              <p:spPr>
                <a:xfrm rot="16200000">
                  <a:off x="781699" y="4348164"/>
                  <a:ext cx="264816" cy="307777"/>
                </a:xfrm>
                <a:prstGeom prst="rect">
                  <a:avLst/>
                </a:prstGeom>
                <a:noFill/>
              </p:spPr>
              <p:txBody>
                <a:bodyPr wrap="none" rtlCol="0">
                  <a:spAutoFit/>
                </a:bodyPr>
                <a:lstStyle/>
                <a:p>
                  <a:r>
                    <a:rPr lang="es-ES_tradnl" sz="1400" i="1">
                      <a:latin typeface="Times New Roman" panose="02020603050405020304" pitchFamily="18" charset="0"/>
                      <a:cs typeface="Times New Roman" panose="02020603050405020304" pitchFamily="18" charset="0"/>
                    </a:rPr>
                    <a:t>y</a:t>
                  </a:r>
                  <a:endParaRPr lang="es-ES_tradnl" sz="1400" i="1" baseline="-25000" dirty="0">
                    <a:latin typeface="Times New Roman" panose="02020603050405020304" pitchFamily="18" charset="0"/>
                    <a:cs typeface="Times New Roman" panose="02020603050405020304" pitchFamily="18" charset="0"/>
                  </a:endParaRPr>
                </a:p>
              </p:txBody>
            </p:sp>
          </p:grpSp>
          <p:sp>
            <p:nvSpPr>
              <p:cNvPr id="169" name="Elipse 168">
                <a:extLst>
                  <a:ext uri="{FF2B5EF4-FFF2-40B4-BE49-F238E27FC236}">
                    <a16:creationId xmlns:a16="http://schemas.microsoft.com/office/drawing/2014/main" id="{00E8EBCB-906B-A86B-B064-94166311DF21}"/>
                  </a:ext>
                </a:extLst>
              </p:cNvPr>
              <p:cNvSpPr/>
              <p:nvPr/>
            </p:nvSpPr>
            <p:spPr>
              <a:xfrm>
                <a:off x="2432169" y="4990006"/>
                <a:ext cx="72000" cy="7200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grpSp>
        <p:sp>
          <p:nvSpPr>
            <p:cNvPr id="165" name="Anillo 164">
              <a:extLst>
                <a:ext uri="{FF2B5EF4-FFF2-40B4-BE49-F238E27FC236}">
                  <a16:creationId xmlns:a16="http://schemas.microsoft.com/office/drawing/2014/main" id="{7470DBF8-20D7-C108-62DF-FE47F2D3EED6}"/>
                </a:ext>
              </a:extLst>
            </p:cNvPr>
            <p:cNvSpPr/>
            <p:nvPr/>
          </p:nvSpPr>
          <p:spPr>
            <a:xfrm>
              <a:off x="1836262" y="5788217"/>
              <a:ext cx="108000" cy="108000"/>
            </a:xfrm>
            <a:prstGeom prst="don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schemeClr val="tx1"/>
                </a:solidFill>
              </a:endParaRPr>
            </a:p>
          </p:txBody>
        </p:sp>
        <p:sp>
          <p:nvSpPr>
            <p:cNvPr id="166" name="Anillo 165">
              <a:extLst>
                <a:ext uri="{FF2B5EF4-FFF2-40B4-BE49-F238E27FC236}">
                  <a16:creationId xmlns:a16="http://schemas.microsoft.com/office/drawing/2014/main" id="{B1722582-1A95-772B-5B2F-6FBFFE6A7061}"/>
                </a:ext>
              </a:extLst>
            </p:cNvPr>
            <p:cNvSpPr/>
            <p:nvPr/>
          </p:nvSpPr>
          <p:spPr>
            <a:xfrm>
              <a:off x="2273877" y="5116799"/>
              <a:ext cx="108000" cy="108000"/>
            </a:xfrm>
            <a:prstGeom prst="donu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schemeClr val="tx1"/>
                </a:solidFill>
              </a:endParaRPr>
            </a:p>
          </p:txBody>
        </p:sp>
        <p:sp>
          <p:nvSpPr>
            <p:cNvPr id="167" name="Anillo 166">
              <a:extLst>
                <a:ext uri="{FF2B5EF4-FFF2-40B4-BE49-F238E27FC236}">
                  <a16:creationId xmlns:a16="http://schemas.microsoft.com/office/drawing/2014/main" id="{923DC39F-92F4-195D-5DE1-165E0F7AFBE4}"/>
                </a:ext>
              </a:extLst>
            </p:cNvPr>
            <p:cNvSpPr/>
            <p:nvPr/>
          </p:nvSpPr>
          <p:spPr>
            <a:xfrm>
              <a:off x="2993004" y="5921503"/>
              <a:ext cx="108000" cy="108000"/>
            </a:xfrm>
            <a:prstGeom prst="donu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schemeClr val="tx1"/>
                </a:solidFill>
              </a:endParaRPr>
            </a:p>
          </p:txBody>
        </p:sp>
      </p:grpSp>
    </p:spTree>
    <p:extLst>
      <p:ext uri="{BB962C8B-B14F-4D97-AF65-F5344CB8AC3E}">
        <p14:creationId xmlns:p14="http://schemas.microsoft.com/office/powerpoint/2010/main" val="19537277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935AD1-AB9B-5047-B537-082116ED81E4}"/>
              </a:ext>
            </a:extLst>
          </p:cNvPr>
          <p:cNvSpPr>
            <a:spLocks noGrp="1"/>
          </p:cNvSpPr>
          <p:nvPr>
            <p:ph type="title"/>
          </p:nvPr>
        </p:nvSpPr>
        <p:spPr/>
        <p:txBody>
          <a:bodyPr/>
          <a:lstStyle/>
          <a:p>
            <a:r>
              <a:rPr lang="es-ES_tradnl" dirty="0"/>
              <a:t>Tutorial 8</a:t>
            </a:r>
          </a:p>
        </p:txBody>
      </p:sp>
      <p:sp>
        <p:nvSpPr>
          <p:cNvPr id="9" name="Marcador de contenido 8">
            <a:extLst>
              <a:ext uri="{FF2B5EF4-FFF2-40B4-BE49-F238E27FC236}">
                <a16:creationId xmlns:a16="http://schemas.microsoft.com/office/drawing/2014/main" id="{BA85C5CF-B0C9-4342-8B31-C7AB18514EA3}"/>
              </a:ext>
            </a:extLst>
          </p:cNvPr>
          <p:cNvSpPr>
            <a:spLocks noGrp="1"/>
          </p:cNvSpPr>
          <p:nvPr>
            <p:ph sz="quarter" idx="13"/>
          </p:nvPr>
        </p:nvSpPr>
        <p:spPr/>
        <p:txBody>
          <a:bodyPr>
            <a:normAutofit/>
          </a:bodyPr>
          <a:lstStyle/>
          <a:p>
            <a:r>
              <a:rPr lang="es-ES_tradnl" dirty="0"/>
              <a:t>Análisis de Componentes Principales y </a:t>
            </a:r>
            <a:r>
              <a:rPr lang="es-ES_tradnl" dirty="0" err="1"/>
              <a:t>Clustering</a:t>
            </a:r>
            <a:r>
              <a:rPr lang="es-ES_tradnl" dirty="0"/>
              <a:t>. </a:t>
            </a:r>
            <a:r>
              <a:rPr lang="es-ES_tradnl" dirty="0" err="1"/>
              <a:t>Biplot</a:t>
            </a:r>
            <a:r>
              <a:rPr lang="es-ES_tradnl" dirty="0"/>
              <a:t> </a:t>
            </a:r>
          </a:p>
        </p:txBody>
      </p:sp>
      <p:pic>
        <p:nvPicPr>
          <p:cNvPr id="12290" name="Picture 2">
            <a:extLst>
              <a:ext uri="{FF2B5EF4-FFF2-40B4-BE49-F238E27FC236}">
                <a16:creationId xmlns:a16="http://schemas.microsoft.com/office/drawing/2014/main" id="{1C4DFBF4-D5A2-59FF-AA5E-7581782B72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501" y="1585504"/>
            <a:ext cx="5173636" cy="5272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8250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935AD1-AB9B-5047-B537-082116ED81E4}"/>
              </a:ext>
            </a:extLst>
          </p:cNvPr>
          <p:cNvSpPr>
            <a:spLocks noGrp="1"/>
          </p:cNvSpPr>
          <p:nvPr>
            <p:ph type="title"/>
          </p:nvPr>
        </p:nvSpPr>
        <p:spPr/>
        <p:txBody>
          <a:bodyPr/>
          <a:lstStyle/>
          <a:p>
            <a:r>
              <a:rPr lang="es-ES_tradnl" dirty="0"/>
              <a:t>Tutorial 8</a:t>
            </a:r>
          </a:p>
        </p:txBody>
      </p:sp>
      <p:sp>
        <p:nvSpPr>
          <p:cNvPr id="9" name="Marcador de contenido 8">
            <a:extLst>
              <a:ext uri="{FF2B5EF4-FFF2-40B4-BE49-F238E27FC236}">
                <a16:creationId xmlns:a16="http://schemas.microsoft.com/office/drawing/2014/main" id="{BA85C5CF-B0C9-4342-8B31-C7AB18514EA3}"/>
              </a:ext>
            </a:extLst>
          </p:cNvPr>
          <p:cNvSpPr>
            <a:spLocks noGrp="1"/>
          </p:cNvSpPr>
          <p:nvPr>
            <p:ph sz="quarter" idx="13"/>
          </p:nvPr>
        </p:nvSpPr>
        <p:spPr/>
        <p:txBody>
          <a:bodyPr>
            <a:normAutofit/>
          </a:bodyPr>
          <a:lstStyle/>
          <a:p>
            <a:r>
              <a:rPr lang="es-ES_tradnl" dirty="0"/>
              <a:t>Análisis de Componentes Principales y </a:t>
            </a:r>
            <a:r>
              <a:rPr lang="es-ES_tradnl" dirty="0" err="1"/>
              <a:t>Clustering</a:t>
            </a:r>
            <a:r>
              <a:rPr lang="es-ES_tradnl" dirty="0"/>
              <a:t>. </a:t>
            </a:r>
          </a:p>
        </p:txBody>
      </p:sp>
      <p:pic>
        <p:nvPicPr>
          <p:cNvPr id="14338" name="Picture 2">
            <a:extLst>
              <a:ext uri="{FF2B5EF4-FFF2-40B4-BE49-F238E27FC236}">
                <a16:creationId xmlns:a16="http://schemas.microsoft.com/office/drawing/2014/main" id="{C22B3A5C-A8E9-3D6F-CDB9-FE9B2D0708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968285"/>
            <a:ext cx="10110948" cy="4524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74357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935AD1-AB9B-5047-B537-082116ED81E4}"/>
              </a:ext>
            </a:extLst>
          </p:cNvPr>
          <p:cNvSpPr>
            <a:spLocks noGrp="1"/>
          </p:cNvSpPr>
          <p:nvPr>
            <p:ph type="title"/>
          </p:nvPr>
        </p:nvSpPr>
        <p:spPr>
          <a:xfrm>
            <a:off x="838200" y="70664"/>
            <a:ext cx="10515600" cy="633358"/>
          </a:xfrm>
        </p:spPr>
        <p:txBody>
          <a:bodyPr/>
          <a:lstStyle/>
          <a:p>
            <a:r>
              <a:rPr lang="es-ES_tradnl" dirty="0"/>
              <a:t>Tutorial 8</a:t>
            </a:r>
          </a:p>
        </p:txBody>
      </p:sp>
      <p:sp>
        <p:nvSpPr>
          <p:cNvPr id="9" name="Marcador de contenido 8">
            <a:extLst>
              <a:ext uri="{FF2B5EF4-FFF2-40B4-BE49-F238E27FC236}">
                <a16:creationId xmlns:a16="http://schemas.microsoft.com/office/drawing/2014/main" id="{BA85C5CF-B0C9-4342-8B31-C7AB18514EA3}"/>
              </a:ext>
            </a:extLst>
          </p:cNvPr>
          <p:cNvSpPr>
            <a:spLocks noGrp="1"/>
          </p:cNvSpPr>
          <p:nvPr>
            <p:ph sz="quarter" idx="13"/>
          </p:nvPr>
        </p:nvSpPr>
        <p:spPr>
          <a:xfrm>
            <a:off x="838200" y="704022"/>
            <a:ext cx="10515600" cy="827141"/>
          </a:xfrm>
        </p:spPr>
        <p:txBody>
          <a:bodyPr>
            <a:normAutofit/>
          </a:bodyPr>
          <a:lstStyle/>
          <a:p>
            <a:r>
              <a:rPr lang="es-ES_tradnl" dirty="0"/>
              <a:t>Análisis de Componentes Principales y </a:t>
            </a:r>
            <a:r>
              <a:rPr lang="es-ES_tradnl" dirty="0" err="1"/>
              <a:t>Clustering</a:t>
            </a:r>
            <a:r>
              <a:rPr lang="es-ES_tradnl" dirty="0"/>
              <a:t>. Caracterización </a:t>
            </a:r>
          </a:p>
        </p:txBody>
      </p:sp>
      <p:pic>
        <p:nvPicPr>
          <p:cNvPr id="15362" name="Picture 2">
            <a:extLst>
              <a:ext uri="{FF2B5EF4-FFF2-40B4-BE49-F238E27FC236}">
                <a16:creationId xmlns:a16="http://schemas.microsoft.com/office/drawing/2014/main" id="{CAFFFFBC-EE67-8C24-5A6A-35C429356F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3040" y="1071098"/>
            <a:ext cx="3683000" cy="2921000"/>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a:extLst>
              <a:ext uri="{FF2B5EF4-FFF2-40B4-BE49-F238E27FC236}">
                <a16:creationId xmlns:a16="http://schemas.microsoft.com/office/drawing/2014/main" id="{101EB365-6DB8-3DC5-EA2E-84E1603094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83347" y="1064826"/>
            <a:ext cx="3683000" cy="2946400"/>
          </a:xfrm>
          <a:prstGeom prst="rect">
            <a:avLst/>
          </a:prstGeom>
          <a:noFill/>
          <a:extLst>
            <a:ext uri="{909E8E84-426E-40DD-AFC4-6F175D3DCCD1}">
              <a14:hiddenFill xmlns:a14="http://schemas.microsoft.com/office/drawing/2010/main">
                <a:solidFill>
                  <a:srgbClr val="FFFFFF"/>
                </a:solidFill>
              </a14:hiddenFill>
            </a:ext>
          </a:extLst>
        </p:spPr>
      </p:pic>
      <p:pic>
        <p:nvPicPr>
          <p:cNvPr id="15366" name="Picture 6">
            <a:extLst>
              <a:ext uri="{FF2B5EF4-FFF2-40B4-BE49-F238E27FC236}">
                <a16:creationId xmlns:a16="http://schemas.microsoft.com/office/drawing/2014/main" id="{05B99431-5E7B-91EB-5E88-2B77284E1C4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03040" y="3930106"/>
            <a:ext cx="3625355" cy="2946401"/>
          </a:xfrm>
          <a:prstGeom prst="rect">
            <a:avLst/>
          </a:prstGeom>
          <a:noFill/>
          <a:extLst>
            <a:ext uri="{909E8E84-426E-40DD-AFC4-6F175D3DCCD1}">
              <a14:hiddenFill xmlns:a14="http://schemas.microsoft.com/office/drawing/2010/main">
                <a:solidFill>
                  <a:srgbClr val="FFFFFF"/>
                </a:solidFill>
              </a14:hiddenFill>
            </a:ext>
          </a:extLst>
        </p:spPr>
      </p:pic>
      <p:pic>
        <p:nvPicPr>
          <p:cNvPr id="15368" name="Picture 8">
            <a:extLst>
              <a:ext uri="{FF2B5EF4-FFF2-40B4-BE49-F238E27FC236}">
                <a16:creationId xmlns:a16="http://schemas.microsoft.com/office/drawing/2014/main" id="{193D6EDE-3810-F42D-9D44-B17A8762B39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49140" y="3945604"/>
            <a:ext cx="3687029" cy="2996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7531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935AD1-AB9B-5047-B537-082116ED81E4}"/>
              </a:ext>
            </a:extLst>
          </p:cNvPr>
          <p:cNvSpPr>
            <a:spLocks noGrp="1"/>
          </p:cNvSpPr>
          <p:nvPr>
            <p:ph type="title"/>
          </p:nvPr>
        </p:nvSpPr>
        <p:spPr/>
        <p:txBody>
          <a:bodyPr/>
          <a:lstStyle/>
          <a:p>
            <a:r>
              <a:rPr lang="es-ES_tradnl" dirty="0"/>
              <a:t>Tutorial 8</a:t>
            </a:r>
          </a:p>
        </p:txBody>
      </p:sp>
      <p:sp>
        <p:nvSpPr>
          <p:cNvPr id="9" name="Marcador de contenido 8">
            <a:extLst>
              <a:ext uri="{FF2B5EF4-FFF2-40B4-BE49-F238E27FC236}">
                <a16:creationId xmlns:a16="http://schemas.microsoft.com/office/drawing/2014/main" id="{BA85C5CF-B0C9-4342-8B31-C7AB18514EA3}"/>
              </a:ext>
            </a:extLst>
          </p:cNvPr>
          <p:cNvSpPr>
            <a:spLocks noGrp="1"/>
          </p:cNvSpPr>
          <p:nvPr>
            <p:ph sz="quarter" idx="13"/>
          </p:nvPr>
        </p:nvSpPr>
        <p:spPr/>
        <p:txBody>
          <a:bodyPr>
            <a:normAutofit/>
          </a:bodyPr>
          <a:lstStyle/>
          <a:p>
            <a:pPr algn="l"/>
            <a:r>
              <a:rPr lang="es-ES" dirty="0" err="1"/>
              <a:t>GMMs</a:t>
            </a:r>
            <a:r>
              <a:rPr lang="es-ES" dirty="0"/>
              <a:t>: Gaussian mixture </a:t>
            </a:r>
            <a:r>
              <a:rPr lang="es-ES" dirty="0" err="1"/>
              <a:t>models</a:t>
            </a:r>
            <a:r>
              <a:rPr lang="es-ES" dirty="0"/>
              <a:t>. </a:t>
            </a:r>
            <a:r>
              <a:rPr lang="es-ES" dirty="0" err="1"/>
              <a:t>Expectation-Maximization</a:t>
            </a:r>
            <a:r>
              <a:rPr lang="es-ES" dirty="0"/>
              <a:t> (EM)</a:t>
            </a:r>
          </a:p>
        </p:txBody>
      </p:sp>
      <p:pic>
        <p:nvPicPr>
          <p:cNvPr id="16388" name="Picture 4">
            <a:extLst>
              <a:ext uri="{FF2B5EF4-FFF2-40B4-BE49-F238E27FC236}">
                <a16:creationId xmlns:a16="http://schemas.microsoft.com/office/drawing/2014/main" id="{285FB30F-28DD-9823-D2B4-E43742A6E2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 y="1974137"/>
            <a:ext cx="11353800" cy="42443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6389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935AD1-AB9B-5047-B537-082116ED81E4}"/>
              </a:ext>
            </a:extLst>
          </p:cNvPr>
          <p:cNvSpPr>
            <a:spLocks noGrp="1"/>
          </p:cNvSpPr>
          <p:nvPr>
            <p:ph type="title"/>
          </p:nvPr>
        </p:nvSpPr>
        <p:spPr/>
        <p:txBody>
          <a:bodyPr/>
          <a:lstStyle/>
          <a:p>
            <a:r>
              <a:rPr lang="es-ES_tradnl" dirty="0"/>
              <a:t>Tutorial 8</a:t>
            </a:r>
          </a:p>
        </p:txBody>
      </p:sp>
      <p:sp>
        <p:nvSpPr>
          <p:cNvPr id="9" name="Marcador de contenido 8">
            <a:extLst>
              <a:ext uri="{FF2B5EF4-FFF2-40B4-BE49-F238E27FC236}">
                <a16:creationId xmlns:a16="http://schemas.microsoft.com/office/drawing/2014/main" id="{BA85C5CF-B0C9-4342-8B31-C7AB18514EA3}"/>
              </a:ext>
            </a:extLst>
          </p:cNvPr>
          <p:cNvSpPr>
            <a:spLocks noGrp="1"/>
          </p:cNvSpPr>
          <p:nvPr>
            <p:ph sz="quarter" idx="13"/>
          </p:nvPr>
        </p:nvSpPr>
        <p:spPr/>
        <p:txBody>
          <a:bodyPr/>
          <a:lstStyle/>
          <a:p>
            <a:r>
              <a:rPr lang="es-ES_tradnl" dirty="0" err="1"/>
              <a:t>Kmeans</a:t>
            </a:r>
            <a:r>
              <a:rPr lang="es-ES_tradnl" dirty="0"/>
              <a:t>. </a:t>
            </a:r>
            <a:r>
              <a:rPr lang="es-ES_tradnl" dirty="0" err="1"/>
              <a:t>Sklearn</a:t>
            </a:r>
            <a:endParaRPr lang="es-ES_tradnl" dirty="0"/>
          </a:p>
        </p:txBody>
      </p:sp>
      <p:sp>
        <p:nvSpPr>
          <p:cNvPr id="5" name="Rectángulo 4">
            <a:extLst>
              <a:ext uri="{FF2B5EF4-FFF2-40B4-BE49-F238E27FC236}">
                <a16:creationId xmlns:a16="http://schemas.microsoft.com/office/drawing/2014/main" id="{0F76F7BA-9E6A-026E-112C-6B33D014852E}"/>
              </a:ext>
            </a:extLst>
          </p:cNvPr>
          <p:cNvSpPr/>
          <p:nvPr/>
        </p:nvSpPr>
        <p:spPr>
          <a:xfrm>
            <a:off x="430911" y="1843124"/>
            <a:ext cx="10634879" cy="40163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6" name="Marcador de contenido 2">
            <a:extLst>
              <a:ext uri="{FF2B5EF4-FFF2-40B4-BE49-F238E27FC236}">
                <a16:creationId xmlns:a16="http://schemas.microsoft.com/office/drawing/2014/main" id="{3EC73FC5-43A1-BD77-D91B-4ECE280A61C0}"/>
              </a:ext>
            </a:extLst>
          </p:cNvPr>
          <p:cNvSpPr>
            <a:spLocks noGrp="1"/>
          </p:cNvSpPr>
          <p:nvPr>
            <p:ph idx="1"/>
          </p:nvPr>
        </p:nvSpPr>
        <p:spPr>
          <a:xfrm>
            <a:off x="873529" y="1953573"/>
            <a:ext cx="10192261" cy="4351338"/>
          </a:xfrm>
        </p:spPr>
        <p:txBody>
          <a:bodyPr>
            <a:normAutofit/>
          </a:bodyPr>
          <a:lstStyle/>
          <a:p>
            <a:pPr algn="l">
              <a:buFont typeface="Arial" panose="020B0604020202020204" pitchFamily="34" charset="0"/>
              <a:buChar char="•"/>
            </a:pPr>
            <a:r>
              <a:rPr lang="es-ES" sz="1800" b="1" i="0" dirty="0" err="1">
                <a:solidFill>
                  <a:srgbClr val="212121"/>
                </a:solidFill>
                <a:effectLst/>
                <a:latin typeface="Courier New" panose="02070309020205020404" pitchFamily="49" charset="0"/>
                <a:cs typeface="Courier New" panose="02070309020205020404" pitchFamily="49" charset="0"/>
              </a:rPr>
              <a:t>n_clusters</a:t>
            </a:r>
            <a:r>
              <a:rPr lang="es-ES" sz="1800" b="0" i="0" dirty="0">
                <a:solidFill>
                  <a:srgbClr val="212121"/>
                </a:solidFill>
                <a:effectLst/>
                <a:latin typeface="Courier New" panose="02070309020205020404" pitchFamily="49" charset="0"/>
                <a:cs typeface="Courier New" panose="02070309020205020404" pitchFamily="49" charset="0"/>
              </a:rPr>
              <a:t>: determina el número </a:t>
            </a:r>
            <a:r>
              <a:rPr lang="es-ES" sz="1800" b="0" i="1" dirty="0">
                <a:solidFill>
                  <a:srgbClr val="212121"/>
                </a:solidFill>
                <a:effectLst/>
                <a:latin typeface="Courier New" panose="02070309020205020404" pitchFamily="49" charset="0"/>
                <a:cs typeface="Courier New" panose="02070309020205020404" pitchFamily="49" charset="0"/>
              </a:rPr>
              <a:t>𝐾</a:t>
            </a:r>
            <a:r>
              <a:rPr lang="es-ES" sz="1800" b="0" i="0" dirty="0">
                <a:solidFill>
                  <a:srgbClr val="212121"/>
                </a:solidFill>
                <a:effectLst/>
                <a:latin typeface="Courier New" panose="02070309020205020404" pitchFamily="49" charset="0"/>
                <a:cs typeface="Courier New" panose="02070309020205020404" pitchFamily="49" charset="0"/>
              </a:rPr>
              <a:t> de </a:t>
            </a:r>
            <a:r>
              <a:rPr lang="es-ES" sz="1800" b="0" i="0" dirty="0" err="1">
                <a:solidFill>
                  <a:srgbClr val="212121"/>
                </a:solidFill>
                <a:effectLst/>
                <a:latin typeface="Courier New" panose="02070309020205020404" pitchFamily="49" charset="0"/>
                <a:cs typeface="Courier New" panose="02070309020205020404" pitchFamily="49" charset="0"/>
              </a:rPr>
              <a:t>clusters</a:t>
            </a:r>
            <a:r>
              <a:rPr lang="es-ES" sz="1800" b="0" i="0" dirty="0">
                <a:solidFill>
                  <a:srgbClr val="212121"/>
                </a:solidFill>
                <a:effectLst/>
                <a:latin typeface="Courier New" panose="02070309020205020404" pitchFamily="49" charset="0"/>
                <a:cs typeface="Courier New" panose="02070309020205020404" pitchFamily="49" charset="0"/>
              </a:rPr>
              <a:t> que se van a generar.</a:t>
            </a:r>
          </a:p>
          <a:p>
            <a:pPr algn="l">
              <a:buFont typeface="Arial" panose="020B0604020202020204" pitchFamily="34" charset="0"/>
              <a:buChar char="•"/>
            </a:pPr>
            <a:r>
              <a:rPr lang="es-ES" sz="1800" b="1" i="0" dirty="0" err="1">
                <a:solidFill>
                  <a:srgbClr val="212121"/>
                </a:solidFill>
                <a:effectLst/>
                <a:latin typeface="Courier New" panose="02070309020205020404" pitchFamily="49" charset="0"/>
                <a:cs typeface="Courier New" panose="02070309020205020404" pitchFamily="49" charset="0"/>
              </a:rPr>
              <a:t>init</a:t>
            </a:r>
            <a:r>
              <a:rPr lang="es-ES" sz="1800" b="0" i="0" dirty="0">
                <a:solidFill>
                  <a:srgbClr val="212121"/>
                </a:solidFill>
                <a:effectLst/>
                <a:latin typeface="Courier New" panose="02070309020205020404" pitchFamily="49" charset="0"/>
                <a:cs typeface="Courier New" panose="02070309020205020404" pitchFamily="49" charset="0"/>
              </a:rPr>
              <a:t>: estrategia para asignar los centroides iniciales. Por defecto se emplea 'k-</a:t>
            </a:r>
            <a:r>
              <a:rPr lang="es-ES" sz="1800" b="0" i="0" dirty="0" err="1">
                <a:solidFill>
                  <a:srgbClr val="212121"/>
                </a:solidFill>
                <a:effectLst/>
                <a:latin typeface="Courier New" panose="02070309020205020404" pitchFamily="49" charset="0"/>
                <a:cs typeface="Courier New" panose="02070309020205020404" pitchFamily="49" charset="0"/>
              </a:rPr>
              <a:t>means</a:t>
            </a:r>
            <a:r>
              <a:rPr lang="es-ES" sz="1800" b="0" i="0" dirty="0">
                <a:solidFill>
                  <a:srgbClr val="212121"/>
                </a:solidFill>
                <a:effectLst/>
                <a:latin typeface="Courier New" panose="02070309020205020404" pitchFamily="49" charset="0"/>
                <a:cs typeface="Courier New" panose="02070309020205020404" pitchFamily="49" charset="0"/>
              </a:rPr>
              <a:t>++', una estrategia que trata de alejar los centroides lo máximo posible facilitando la convergencia. Sin embargo, esta estrategia puede ralentizar el proceso cuando hay muchos datos, si esto ocurre, es mejor utilizar '</a:t>
            </a:r>
            <a:r>
              <a:rPr lang="es-ES" sz="1800" b="0" i="0" dirty="0" err="1">
                <a:solidFill>
                  <a:srgbClr val="212121"/>
                </a:solidFill>
                <a:effectLst/>
                <a:latin typeface="Courier New" panose="02070309020205020404" pitchFamily="49" charset="0"/>
                <a:cs typeface="Courier New" panose="02070309020205020404" pitchFamily="49" charset="0"/>
              </a:rPr>
              <a:t>random</a:t>
            </a:r>
            <a:r>
              <a:rPr lang="es-ES" sz="1800" b="0" i="0" dirty="0">
                <a:solidFill>
                  <a:srgbClr val="212121"/>
                </a:solidFill>
                <a:effectLst/>
                <a:latin typeface="Courier New" panose="02070309020205020404" pitchFamily="49" charset="0"/>
                <a:cs typeface="Courier New" panose="02070309020205020404" pitchFamily="49" charset="0"/>
              </a:rPr>
              <a:t>'.</a:t>
            </a:r>
          </a:p>
          <a:p>
            <a:pPr algn="l">
              <a:buFont typeface="Arial" panose="020B0604020202020204" pitchFamily="34" charset="0"/>
              <a:buChar char="•"/>
            </a:pPr>
            <a:r>
              <a:rPr lang="es-ES" sz="1800" b="1" i="0" dirty="0" err="1">
                <a:solidFill>
                  <a:srgbClr val="212121"/>
                </a:solidFill>
                <a:effectLst/>
                <a:latin typeface="Courier New" panose="02070309020205020404" pitchFamily="49" charset="0"/>
                <a:cs typeface="Courier New" panose="02070309020205020404" pitchFamily="49" charset="0"/>
              </a:rPr>
              <a:t>n_init</a:t>
            </a:r>
            <a:r>
              <a:rPr lang="es-ES" sz="1800" b="0" i="0" dirty="0">
                <a:solidFill>
                  <a:srgbClr val="212121"/>
                </a:solidFill>
                <a:effectLst/>
                <a:latin typeface="Courier New" panose="02070309020205020404" pitchFamily="49" charset="0"/>
                <a:cs typeface="Courier New" panose="02070309020205020404" pitchFamily="49" charset="0"/>
              </a:rPr>
              <a:t>: determina el número de veces que se va a repetir el proceso, cada vez con una asignación aleatoria inicial distinta. Es recomendable que este último valor sea alto, entre 10-25, para no obtener resultados subóptimos debido a una iniciación poco afortunada del proceso.</a:t>
            </a:r>
          </a:p>
          <a:p>
            <a:pPr algn="l">
              <a:buFont typeface="Arial" panose="020B0604020202020204" pitchFamily="34" charset="0"/>
              <a:buChar char="•"/>
            </a:pPr>
            <a:r>
              <a:rPr lang="es-ES" sz="1800" b="1" i="0" dirty="0" err="1">
                <a:solidFill>
                  <a:srgbClr val="212121"/>
                </a:solidFill>
                <a:effectLst/>
                <a:latin typeface="Courier New" panose="02070309020205020404" pitchFamily="49" charset="0"/>
                <a:cs typeface="Courier New" panose="02070309020205020404" pitchFamily="49" charset="0"/>
              </a:rPr>
              <a:t>max_iter</a:t>
            </a:r>
            <a:r>
              <a:rPr lang="es-ES" sz="1800" b="0" i="0" dirty="0">
                <a:solidFill>
                  <a:srgbClr val="212121"/>
                </a:solidFill>
                <a:effectLst/>
                <a:latin typeface="Courier New" panose="02070309020205020404" pitchFamily="49" charset="0"/>
                <a:cs typeface="Courier New" panose="02070309020205020404" pitchFamily="49" charset="0"/>
              </a:rPr>
              <a:t>: número máximo de iteraciones permitidas.</a:t>
            </a:r>
          </a:p>
          <a:p>
            <a:pPr algn="l">
              <a:buFont typeface="Arial" panose="020B0604020202020204" pitchFamily="34" charset="0"/>
              <a:buChar char="•"/>
            </a:pPr>
            <a:r>
              <a:rPr lang="es-ES" sz="1800" b="1" i="0" dirty="0" err="1">
                <a:solidFill>
                  <a:srgbClr val="212121"/>
                </a:solidFill>
                <a:effectLst/>
                <a:latin typeface="Courier New" panose="02070309020205020404" pitchFamily="49" charset="0"/>
                <a:cs typeface="Courier New" panose="02070309020205020404" pitchFamily="49" charset="0"/>
              </a:rPr>
              <a:t>random_state</a:t>
            </a:r>
            <a:r>
              <a:rPr lang="es-ES" sz="1800" b="0" i="0" dirty="0">
                <a:solidFill>
                  <a:srgbClr val="212121"/>
                </a:solidFill>
                <a:effectLst/>
                <a:latin typeface="Courier New" panose="02070309020205020404" pitchFamily="49" charset="0"/>
                <a:cs typeface="Courier New" panose="02070309020205020404" pitchFamily="49" charset="0"/>
              </a:rPr>
              <a:t>: semilla para garantizar la reproducibilidad de los resultados.</a:t>
            </a:r>
          </a:p>
        </p:txBody>
      </p:sp>
      <p:sp>
        <p:nvSpPr>
          <p:cNvPr id="7" name="Marcador de número de diapositiva 3">
            <a:extLst>
              <a:ext uri="{FF2B5EF4-FFF2-40B4-BE49-F238E27FC236}">
                <a16:creationId xmlns:a16="http://schemas.microsoft.com/office/drawing/2014/main" id="{7542E851-86CB-FEB5-551D-6566043A6EA3}"/>
              </a:ext>
            </a:extLst>
          </p:cNvPr>
          <p:cNvSpPr>
            <a:spLocks noGrp="1"/>
          </p:cNvSpPr>
          <p:nvPr>
            <p:ph type="sldNum" sz="quarter" idx="12"/>
          </p:nvPr>
        </p:nvSpPr>
        <p:spPr>
          <a:xfrm>
            <a:off x="9356835" y="6322410"/>
            <a:ext cx="2743200" cy="365125"/>
          </a:xfrm>
        </p:spPr>
        <p:txBody>
          <a:bodyPr/>
          <a:lstStyle/>
          <a:p>
            <a:fld id="{A4CE1A35-97A9-FF4A-A8DA-619E06B62519}" type="slidenum">
              <a:rPr lang="es-ES_tradnl" smtClean="0"/>
              <a:pPr/>
              <a:t>3</a:t>
            </a:fld>
            <a:endParaRPr lang="es-ES_tradnl"/>
          </a:p>
        </p:txBody>
      </p:sp>
    </p:spTree>
    <p:extLst>
      <p:ext uri="{BB962C8B-B14F-4D97-AF65-F5344CB8AC3E}">
        <p14:creationId xmlns:p14="http://schemas.microsoft.com/office/powerpoint/2010/main" val="1398389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935AD1-AB9B-5047-B537-082116ED81E4}"/>
              </a:ext>
            </a:extLst>
          </p:cNvPr>
          <p:cNvSpPr>
            <a:spLocks noGrp="1"/>
          </p:cNvSpPr>
          <p:nvPr>
            <p:ph type="title"/>
          </p:nvPr>
        </p:nvSpPr>
        <p:spPr/>
        <p:txBody>
          <a:bodyPr/>
          <a:lstStyle/>
          <a:p>
            <a:r>
              <a:rPr lang="es-ES_tradnl" dirty="0"/>
              <a:t>Tutorial 8</a:t>
            </a:r>
          </a:p>
        </p:txBody>
      </p:sp>
      <p:sp>
        <p:nvSpPr>
          <p:cNvPr id="9" name="Marcador de contenido 8">
            <a:extLst>
              <a:ext uri="{FF2B5EF4-FFF2-40B4-BE49-F238E27FC236}">
                <a16:creationId xmlns:a16="http://schemas.microsoft.com/office/drawing/2014/main" id="{BA85C5CF-B0C9-4342-8B31-C7AB18514EA3}"/>
              </a:ext>
            </a:extLst>
          </p:cNvPr>
          <p:cNvSpPr>
            <a:spLocks noGrp="1"/>
          </p:cNvSpPr>
          <p:nvPr>
            <p:ph sz="quarter" idx="13"/>
          </p:nvPr>
        </p:nvSpPr>
        <p:spPr/>
        <p:txBody>
          <a:bodyPr>
            <a:normAutofit lnSpcReduction="10000"/>
          </a:bodyPr>
          <a:lstStyle/>
          <a:p>
            <a:r>
              <a:rPr lang="es-ES_tradnl" dirty="0"/>
              <a:t>Número de </a:t>
            </a:r>
            <a:r>
              <a:rPr lang="es-ES_tradnl" dirty="0" err="1"/>
              <a:t>clusters</a:t>
            </a:r>
            <a:r>
              <a:rPr lang="es-ES_tradnl" dirty="0"/>
              <a:t>. </a:t>
            </a:r>
            <a:r>
              <a:rPr lang="es-ES" dirty="0"/>
              <a:t>Método del codo (</a:t>
            </a:r>
            <a:r>
              <a:rPr lang="es-ES" dirty="0" err="1"/>
              <a:t>Elbow</a:t>
            </a:r>
            <a:r>
              <a:rPr lang="es-ES" dirty="0"/>
              <a:t> </a:t>
            </a:r>
            <a:r>
              <a:rPr lang="es-ES" dirty="0" err="1"/>
              <a:t>method</a:t>
            </a:r>
            <a:r>
              <a:rPr lang="es-ES" dirty="0"/>
              <a:t>)</a:t>
            </a:r>
          </a:p>
          <a:p>
            <a:r>
              <a:rPr lang="es-ES_tradnl" dirty="0"/>
              <a:t> </a:t>
            </a:r>
          </a:p>
        </p:txBody>
      </p:sp>
      <p:pic>
        <p:nvPicPr>
          <p:cNvPr id="1026" name="Picture 2">
            <a:extLst>
              <a:ext uri="{FF2B5EF4-FFF2-40B4-BE49-F238E27FC236}">
                <a16:creationId xmlns:a16="http://schemas.microsoft.com/office/drawing/2014/main" id="{A46F643D-2D83-8FDF-4AB5-500E3B3E0D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8847" y="1825625"/>
            <a:ext cx="5324529" cy="377806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2AF4B7EB-F21E-2E60-FA8F-8F7435F822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235" y="1804972"/>
            <a:ext cx="5180647" cy="3728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4275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935AD1-AB9B-5047-B537-082116ED81E4}"/>
              </a:ext>
            </a:extLst>
          </p:cNvPr>
          <p:cNvSpPr>
            <a:spLocks noGrp="1"/>
          </p:cNvSpPr>
          <p:nvPr>
            <p:ph type="title"/>
          </p:nvPr>
        </p:nvSpPr>
        <p:spPr/>
        <p:txBody>
          <a:bodyPr/>
          <a:lstStyle/>
          <a:p>
            <a:r>
              <a:rPr lang="es-ES_tradnl" dirty="0"/>
              <a:t>Tutorial 8</a:t>
            </a:r>
          </a:p>
        </p:txBody>
      </p:sp>
      <p:sp>
        <p:nvSpPr>
          <p:cNvPr id="9" name="Marcador de contenido 8">
            <a:extLst>
              <a:ext uri="{FF2B5EF4-FFF2-40B4-BE49-F238E27FC236}">
                <a16:creationId xmlns:a16="http://schemas.microsoft.com/office/drawing/2014/main" id="{BA85C5CF-B0C9-4342-8B31-C7AB18514EA3}"/>
              </a:ext>
            </a:extLst>
          </p:cNvPr>
          <p:cNvSpPr>
            <a:spLocks noGrp="1"/>
          </p:cNvSpPr>
          <p:nvPr>
            <p:ph sz="quarter" idx="13"/>
          </p:nvPr>
        </p:nvSpPr>
        <p:spPr/>
        <p:txBody>
          <a:bodyPr>
            <a:normAutofit lnSpcReduction="10000"/>
          </a:bodyPr>
          <a:lstStyle/>
          <a:p>
            <a:pPr algn="l"/>
            <a:r>
              <a:rPr lang="es-ES_tradnl" dirty="0"/>
              <a:t>Número de </a:t>
            </a:r>
            <a:r>
              <a:rPr lang="es-ES_tradnl" dirty="0" err="1"/>
              <a:t>clusters</a:t>
            </a:r>
            <a:r>
              <a:rPr lang="es-ES_tradnl" dirty="0"/>
              <a:t>. </a:t>
            </a:r>
            <a:r>
              <a:rPr lang="es-ES" dirty="0"/>
              <a:t>Método </a:t>
            </a:r>
            <a:r>
              <a:rPr lang="es-ES" dirty="0" err="1"/>
              <a:t>Silhouette</a:t>
            </a:r>
            <a:endParaRPr lang="es-ES" dirty="0"/>
          </a:p>
          <a:p>
            <a:r>
              <a:rPr lang="es-ES_tradnl" dirty="0"/>
              <a:t> </a:t>
            </a:r>
          </a:p>
        </p:txBody>
      </p:sp>
      <p:pic>
        <p:nvPicPr>
          <p:cNvPr id="1028" name="Picture 4">
            <a:extLst>
              <a:ext uri="{FF2B5EF4-FFF2-40B4-BE49-F238E27FC236}">
                <a16:creationId xmlns:a16="http://schemas.microsoft.com/office/drawing/2014/main" id="{2AF4B7EB-F21E-2E60-FA8F-8F7435F822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235" y="1804972"/>
            <a:ext cx="5180647" cy="3728418"/>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D2D77E34-D66B-6C4B-AFA1-4D7FBEE4BD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3864" y="1825625"/>
            <a:ext cx="5766598" cy="4054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4134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935AD1-AB9B-5047-B537-082116ED81E4}"/>
              </a:ext>
            </a:extLst>
          </p:cNvPr>
          <p:cNvSpPr>
            <a:spLocks noGrp="1"/>
          </p:cNvSpPr>
          <p:nvPr>
            <p:ph type="title"/>
          </p:nvPr>
        </p:nvSpPr>
        <p:spPr/>
        <p:txBody>
          <a:bodyPr/>
          <a:lstStyle/>
          <a:p>
            <a:r>
              <a:rPr lang="es-ES_tradnl" dirty="0"/>
              <a:t>Tutorial 8</a:t>
            </a:r>
          </a:p>
        </p:txBody>
      </p:sp>
      <p:sp>
        <p:nvSpPr>
          <p:cNvPr id="9" name="Marcador de contenido 8">
            <a:extLst>
              <a:ext uri="{FF2B5EF4-FFF2-40B4-BE49-F238E27FC236}">
                <a16:creationId xmlns:a16="http://schemas.microsoft.com/office/drawing/2014/main" id="{BA85C5CF-B0C9-4342-8B31-C7AB18514EA3}"/>
              </a:ext>
            </a:extLst>
          </p:cNvPr>
          <p:cNvSpPr>
            <a:spLocks noGrp="1"/>
          </p:cNvSpPr>
          <p:nvPr>
            <p:ph sz="quarter" idx="13"/>
          </p:nvPr>
        </p:nvSpPr>
        <p:spPr/>
        <p:txBody>
          <a:bodyPr>
            <a:normAutofit lnSpcReduction="10000"/>
          </a:bodyPr>
          <a:lstStyle/>
          <a:p>
            <a:pPr algn="l"/>
            <a:r>
              <a:rPr lang="es-ES_tradnl" dirty="0"/>
              <a:t>Número de </a:t>
            </a:r>
            <a:r>
              <a:rPr lang="es-ES_tradnl" dirty="0" err="1"/>
              <a:t>clusters</a:t>
            </a:r>
            <a:r>
              <a:rPr lang="es-ES_tradnl" dirty="0"/>
              <a:t>. </a:t>
            </a:r>
            <a:r>
              <a:rPr lang="es-ES" dirty="0"/>
              <a:t>Método </a:t>
            </a:r>
            <a:r>
              <a:rPr lang="es-ES" dirty="0" err="1"/>
              <a:t>Silhouette</a:t>
            </a:r>
            <a:endParaRPr lang="es-ES" dirty="0"/>
          </a:p>
          <a:p>
            <a:r>
              <a:rPr lang="es-ES_tradnl" dirty="0"/>
              <a:t> </a:t>
            </a:r>
          </a:p>
        </p:txBody>
      </p:sp>
      <p:pic>
        <p:nvPicPr>
          <p:cNvPr id="3074" name="Picture 2">
            <a:extLst>
              <a:ext uri="{FF2B5EF4-FFF2-40B4-BE49-F238E27FC236}">
                <a16:creationId xmlns:a16="http://schemas.microsoft.com/office/drawing/2014/main" id="{16F46500-E551-1D1E-4885-1860441ECE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3810" y="1631842"/>
            <a:ext cx="10244380" cy="4815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9174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935AD1-AB9B-5047-B537-082116ED81E4}"/>
              </a:ext>
            </a:extLst>
          </p:cNvPr>
          <p:cNvSpPr>
            <a:spLocks noGrp="1"/>
          </p:cNvSpPr>
          <p:nvPr>
            <p:ph type="title"/>
          </p:nvPr>
        </p:nvSpPr>
        <p:spPr/>
        <p:txBody>
          <a:bodyPr/>
          <a:lstStyle/>
          <a:p>
            <a:r>
              <a:rPr lang="es-ES_tradnl" dirty="0"/>
              <a:t>Tutorial 8</a:t>
            </a:r>
          </a:p>
        </p:txBody>
      </p:sp>
      <p:sp>
        <p:nvSpPr>
          <p:cNvPr id="9" name="Marcador de contenido 8">
            <a:extLst>
              <a:ext uri="{FF2B5EF4-FFF2-40B4-BE49-F238E27FC236}">
                <a16:creationId xmlns:a16="http://schemas.microsoft.com/office/drawing/2014/main" id="{BA85C5CF-B0C9-4342-8B31-C7AB18514EA3}"/>
              </a:ext>
            </a:extLst>
          </p:cNvPr>
          <p:cNvSpPr>
            <a:spLocks noGrp="1"/>
          </p:cNvSpPr>
          <p:nvPr>
            <p:ph sz="quarter" idx="13"/>
          </p:nvPr>
        </p:nvSpPr>
        <p:spPr/>
        <p:txBody>
          <a:bodyPr>
            <a:normAutofit lnSpcReduction="10000"/>
          </a:bodyPr>
          <a:lstStyle/>
          <a:p>
            <a:pPr algn="l"/>
            <a:r>
              <a:rPr lang="es-ES_tradnl" dirty="0"/>
              <a:t>Número de </a:t>
            </a:r>
            <a:r>
              <a:rPr lang="es-ES_tradnl" dirty="0" err="1"/>
              <a:t>clusters</a:t>
            </a:r>
            <a:r>
              <a:rPr lang="es-ES_tradnl" dirty="0"/>
              <a:t>. </a:t>
            </a:r>
            <a:r>
              <a:rPr lang="es-ES" dirty="0"/>
              <a:t>Método </a:t>
            </a:r>
            <a:r>
              <a:rPr lang="es-ES" dirty="0" err="1"/>
              <a:t>Silhouette</a:t>
            </a:r>
            <a:endParaRPr lang="es-ES" dirty="0"/>
          </a:p>
          <a:p>
            <a:r>
              <a:rPr lang="es-ES_tradnl" dirty="0"/>
              <a:t> </a:t>
            </a:r>
          </a:p>
        </p:txBody>
      </p:sp>
      <p:pic>
        <p:nvPicPr>
          <p:cNvPr id="5122" name="Picture 2">
            <a:extLst>
              <a:ext uri="{FF2B5EF4-FFF2-40B4-BE49-F238E27FC236}">
                <a16:creationId xmlns:a16="http://schemas.microsoft.com/office/drawing/2014/main" id="{61DDC42E-8D4D-85E4-F033-341405DA22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020" y="1612792"/>
            <a:ext cx="11158780" cy="5245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4532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935AD1-AB9B-5047-B537-082116ED81E4}"/>
              </a:ext>
            </a:extLst>
          </p:cNvPr>
          <p:cNvSpPr>
            <a:spLocks noGrp="1"/>
          </p:cNvSpPr>
          <p:nvPr>
            <p:ph type="title"/>
          </p:nvPr>
        </p:nvSpPr>
        <p:spPr/>
        <p:txBody>
          <a:bodyPr/>
          <a:lstStyle/>
          <a:p>
            <a:r>
              <a:rPr lang="es-ES_tradnl" dirty="0"/>
              <a:t>Tutorial 8</a:t>
            </a:r>
          </a:p>
        </p:txBody>
      </p:sp>
      <p:sp>
        <p:nvSpPr>
          <p:cNvPr id="9" name="Marcador de contenido 8">
            <a:extLst>
              <a:ext uri="{FF2B5EF4-FFF2-40B4-BE49-F238E27FC236}">
                <a16:creationId xmlns:a16="http://schemas.microsoft.com/office/drawing/2014/main" id="{BA85C5CF-B0C9-4342-8B31-C7AB18514EA3}"/>
              </a:ext>
            </a:extLst>
          </p:cNvPr>
          <p:cNvSpPr>
            <a:spLocks noGrp="1"/>
          </p:cNvSpPr>
          <p:nvPr>
            <p:ph sz="quarter" idx="13"/>
          </p:nvPr>
        </p:nvSpPr>
        <p:spPr/>
        <p:txBody>
          <a:bodyPr>
            <a:normAutofit lnSpcReduction="10000"/>
          </a:bodyPr>
          <a:lstStyle/>
          <a:p>
            <a:pPr algn="l"/>
            <a:r>
              <a:rPr lang="es-ES_tradnl" dirty="0"/>
              <a:t>Número de </a:t>
            </a:r>
            <a:r>
              <a:rPr lang="es-ES_tradnl" dirty="0" err="1"/>
              <a:t>clusters</a:t>
            </a:r>
            <a:r>
              <a:rPr lang="es-ES_tradnl" dirty="0"/>
              <a:t>. </a:t>
            </a:r>
            <a:r>
              <a:rPr lang="es-ES" dirty="0"/>
              <a:t>Método </a:t>
            </a:r>
            <a:r>
              <a:rPr lang="es-ES" dirty="0" err="1"/>
              <a:t>Silhouette</a:t>
            </a:r>
            <a:endParaRPr lang="es-ES" dirty="0"/>
          </a:p>
          <a:p>
            <a:r>
              <a:rPr lang="es-ES_tradnl" dirty="0"/>
              <a:t> </a:t>
            </a:r>
          </a:p>
        </p:txBody>
      </p:sp>
      <p:pic>
        <p:nvPicPr>
          <p:cNvPr id="6146" name="Picture 2">
            <a:extLst>
              <a:ext uri="{FF2B5EF4-FFF2-40B4-BE49-F238E27FC236}">
                <a16:creationId xmlns:a16="http://schemas.microsoft.com/office/drawing/2014/main" id="{58A08811-5B06-9DF9-BE06-CD6E01411A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475" y="1412054"/>
            <a:ext cx="11353800" cy="53368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0507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935AD1-AB9B-5047-B537-082116ED81E4}"/>
              </a:ext>
            </a:extLst>
          </p:cNvPr>
          <p:cNvSpPr>
            <a:spLocks noGrp="1"/>
          </p:cNvSpPr>
          <p:nvPr>
            <p:ph type="title"/>
          </p:nvPr>
        </p:nvSpPr>
        <p:spPr/>
        <p:txBody>
          <a:bodyPr/>
          <a:lstStyle/>
          <a:p>
            <a:r>
              <a:rPr lang="es-ES_tradnl" dirty="0"/>
              <a:t>Tutorial 8</a:t>
            </a:r>
          </a:p>
        </p:txBody>
      </p:sp>
      <p:sp>
        <p:nvSpPr>
          <p:cNvPr id="9" name="Marcador de contenido 8">
            <a:extLst>
              <a:ext uri="{FF2B5EF4-FFF2-40B4-BE49-F238E27FC236}">
                <a16:creationId xmlns:a16="http://schemas.microsoft.com/office/drawing/2014/main" id="{BA85C5CF-B0C9-4342-8B31-C7AB18514EA3}"/>
              </a:ext>
            </a:extLst>
          </p:cNvPr>
          <p:cNvSpPr>
            <a:spLocks noGrp="1"/>
          </p:cNvSpPr>
          <p:nvPr>
            <p:ph sz="quarter" idx="13"/>
          </p:nvPr>
        </p:nvSpPr>
        <p:spPr/>
        <p:txBody>
          <a:bodyPr>
            <a:normAutofit lnSpcReduction="10000"/>
          </a:bodyPr>
          <a:lstStyle/>
          <a:p>
            <a:pPr algn="l"/>
            <a:r>
              <a:rPr lang="es-ES_tradnl" dirty="0"/>
              <a:t>Número de </a:t>
            </a:r>
            <a:r>
              <a:rPr lang="es-ES_tradnl" dirty="0" err="1"/>
              <a:t>clusters</a:t>
            </a:r>
            <a:r>
              <a:rPr lang="es-ES_tradnl" dirty="0"/>
              <a:t>. </a:t>
            </a:r>
            <a:r>
              <a:rPr lang="es-ES" dirty="0"/>
              <a:t>Método </a:t>
            </a:r>
            <a:r>
              <a:rPr lang="es-ES" dirty="0" err="1"/>
              <a:t>Silhouette</a:t>
            </a:r>
            <a:endParaRPr lang="es-ES" dirty="0"/>
          </a:p>
          <a:p>
            <a:r>
              <a:rPr lang="es-ES_tradnl" dirty="0"/>
              <a:t> </a:t>
            </a:r>
          </a:p>
        </p:txBody>
      </p:sp>
      <p:pic>
        <p:nvPicPr>
          <p:cNvPr id="7170" name="Picture 2">
            <a:extLst>
              <a:ext uri="{FF2B5EF4-FFF2-40B4-BE49-F238E27FC236}">
                <a16:creationId xmlns:a16="http://schemas.microsoft.com/office/drawing/2014/main" id="{8E9BC46F-6CE7-C1D9-4266-69A1339056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973" y="1451647"/>
            <a:ext cx="10724827" cy="50412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506772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53063</TotalTime>
  <Words>1013</Words>
  <Application>Microsoft Macintosh PowerPoint</Application>
  <PresentationFormat>Panorámica</PresentationFormat>
  <Paragraphs>264</Paragraphs>
  <Slides>23</Slides>
  <Notes>22</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23</vt:i4>
      </vt:variant>
    </vt:vector>
  </HeadingPairs>
  <TitlesOfParts>
    <vt:vector size="33" baseType="lpstr">
      <vt:lpstr>Arial</vt:lpstr>
      <vt:lpstr>Calibri</vt:lpstr>
      <vt:lpstr>Cambria Math</vt:lpstr>
      <vt:lpstr>Courier New</vt:lpstr>
      <vt:lpstr>Letra del sistema regular</vt:lpstr>
      <vt:lpstr>Montserrat</vt:lpstr>
      <vt:lpstr>Montserrat Light</vt:lpstr>
      <vt:lpstr>Montserrat SemiBold</vt:lpstr>
      <vt:lpstr>Times New Roman</vt:lpstr>
      <vt:lpstr>Tema de Office</vt:lpstr>
      <vt:lpstr>Aprendizaje Automático</vt:lpstr>
      <vt:lpstr>Tutorial 8</vt:lpstr>
      <vt:lpstr>Tutorial 8</vt:lpstr>
      <vt:lpstr>Tutorial 8</vt:lpstr>
      <vt:lpstr>Tutorial 8</vt:lpstr>
      <vt:lpstr>Tutorial 8</vt:lpstr>
      <vt:lpstr>Tutorial 8</vt:lpstr>
      <vt:lpstr>Tutorial 8</vt:lpstr>
      <vt:lpstr>Tutorial 8</vt:lpstr>
      <vt:lpstr>Tutorial 8</vt:lpstr>
      <vt:lpstr>Tutorial 8 </vt:lpstr>
      <vt:lpstr>Tutorial 8 </vt:lpstr>
      <vt:lpstr>Tutorial 8</vt:lpstr>
      <vt:lpstr>Tutorial 8</vt:lpstr>
      <vt:lpstr>Tutorial 8</vt:lpstr>
      <vt:lpstr>Tutorial 8</vt:lpstr>
      <vt:lpstr>Tutorial 8</vt:lpstr>
      <vt:lpstr>Tutorial 8</vt:lpstr>
      <vt:lpstr>Tutorial 8</vt:lpstr>
      <vt:lpstr>Tutorial 8</vt:lpstr>
      <vt:lpstr>Tutorial 8</vt:lpstr>
      <vt:lpstr>Tutorial 8</vt:lpstr>
      <vt:lpstr>Tutorial 8</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Aprendizaje Automático</dc:title>
  <dc:creator>Antonio Berlanga</dc:creator>
  <cp:lastModifiedBy>mangelpg patricio</cp:lastModifiedBy>
  <cp:revision>35</cp:revision>
  <cp:lastPrinted>2023-03-23T12:40:57Z</cp:lastPrinted>
  <dcterms:created xsi:type="dcterms:W3CDTF">2021-12-10T11:28:42Z</dcterms:created>
  <dcterms:modified xsi:type="dcterms:W3CDTF">2024-04-11T16:42:46Z</dcterms:modified>
</cp:coreProperties>
</file>