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644FE7-AD48-4B47-82DF-549B8B94C985}" type="datetimeFigureOut">
              <a:rPr lang="en-SI" smtClean="0"/>
              <a:t>06/07/2022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1848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06/07/2022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3105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06/07/2022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5677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06/07/2022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474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44FE7-AD48-4B47-82DF-549B8B94C985}" type="datetimeFigureOut">
              <a:rPr lang="en-SI" smtClean="0"/>
              <a:t>06/07/2022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4295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06/07/2022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8617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06/07/2022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9348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06/07/2022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3195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06/07/2022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0957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44FE7-AD48-4B47-82DF-549B8B94C985}" type="datetimeFigureOut">
              <a:rPr lang="en-SI" smtClean="0"/>
              <a:t>06/07/2022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941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44FE7-AD48-4B47-82DF-549B8B94C985}" type="datetimeFigureOut">
              <a:rPr lang="en-SI" smtClean="0"/>
              <a:t>06/07/2022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41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644FE7-AD48-4B47-82DF-549B8B94C985}" type="datetimeFigureOut">
              <a:rPr lang="en-SI" smtClean="0"/>
              <a:t>06/07/2022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276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D03F54-90D7-7E19-8640-0335FA103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Predstavitev</a:t>
            </a:r>
            <a:r>
              <a:rPr lang="en-GB" dirty="0"/>
              <a:t> </a:t>
            </a:r>
            <a:r>
              <a:rPr lang="en-GB" dirty="0" err="1"/>
              <a:t>projekta</a:t>
            </a:r>
            <a:endParaRPr lang="en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9FFCB87-AF26-6360-0DDC-E9FF1FB48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912" y="3956279"/>
            <a:ext cx="9700182" cy="2585923"/>
          </a:xfrm>
        </p:spPr>
        <p:txBody>
          <a:bodyPr/>
          <a:lstStyle/>
          <a:p>
            <a:endParaRPr lang="sl-SI" dirty="0"/>
          </a:p>
          <a:p>
            <a:r>
              <a:rPr lang="sl-SI" dirty="0"/>
              <a:t>Skupina: GSO</a:t>
            </a:r>
          </a:p>
          <a:p>
            <a:endParaRPr lang="sl-SI" dirty="0"/>
          </a:p>
          <a:p>
            <a:pPr algn="r"/>
            <a:r>
              <a:rPr lang="sl-SI" dirty="0"/>
              <a:t>Člani: Andraž Oset, Jan Gradič, Tadej Stanko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48997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2429D9-CA79-C893-6254-226F5BDD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6116"/>
            <a:ext cx="9601200" cy="1032235"/>
          </a:xfrm>
        </p:spPr>
        <p:txBody>
          <a:bodyPr>
            <a:normAutofit/>
          </a:bodyPr>
          <a:lstStyle/>
          <a:p>
            <a:pPr algn="ctr"/>
            <a:r>
              <a:rPr lang="sl-SI" dirty="0"/>
              <a:t>SLIKA PROJEKTA NA SISTEMU GITHUB</a:t>
            </a:r>
          </a:p>
        </p:txBody>
      </p:sp>
      <p:pic>
        <p:nvPicPr>
          <p:cNvPr id="5" name="Označba mesta vsebine 4" descr="Slika, ki vsebuje besede besedilo&#10;&#10;Opis je samodejno ustvarjen">
            <a:extLst>
              <a:ext uri="{FF2B5EF4-FFF2-40B4-BE49-F238E27FC236}">
                <a16:creationId xmlns:a16="http://schemas.microsoft.com/office/drawing/2014/main" id="{F6579C8C-B233-501B-24BE-F7571003B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41" y="1300899"/>
            <a:ext cx="9059159" cy="5410985"/>
          </a:xfrm>
        </p:spPr>
      </p:pic>
    </p:spTree>
    <p:extLst>
      <p:ext uri="{BB962C8B-B14F-4D97-AF65-F5344CB8AC3E}">
        <p14:creationId xmlns:p14="http://schemas.microsoft.com/office/powerpoint/2010/main" val="212784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326CCA-DBE6-7F2D-F578-1B4C205C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NAŠ PROJEKT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FF99C43-8A86-0BD5-BBB6-16B7A6AC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Aplikacija za zajemanje podatkov vožnje</a:t>
            </a:r>
          </a:p>
          <a:p>
            <a:r>
              <a:rPr lang="sl-SI" dirty="0"/>
              <a:t>Android aplikacija za zajemanje podatkov o vožnji</a:t>
            </a:r>
          </a:p>
          <a:p>
            <a:r>
              <a:rPr lang="sl-SI" dirty="0" err="1"/>
              <a:t>Scrapper</a:t>
            </a:r>
            <a:r>
              <a:rPr lang="sl-SI" dirty="0"/>
              <a:t> za zajemanje podatkov o stanju cest</a:t>
            </a:r>
          </a:p>
          <a:p>
            <a:r>
              <a:rPr lang="sl-SI" dirty="0"/>
              <a:t>Prijava v aplikacijo preko sekundarne </a:t>
            </a:r>
            <a:r>
              <a:rPr lang="sl-SI" dirty="0" err="1"/>
              <a:t>avtentifikacije</a:t>
            </a:r>
            <a:endParaRPr lang="sl-SI" dirty="0"/>
          </a:p>
          <a:p>
            <a:r>
              <a:rPr lang="sl-SI" dirty="0"/>
              <a:t>Sistem </a:t>
            </a:r>
            <a:r>
              <a:rPr lang="sl-SI" dirty="0" err="1"/>
              <a:t>Docker</a:t>
            </a:r>
            <a:endParaRPr lang="sl-SI" dirty="0"/>
          </a:p>
          <a:p>
            <a:r>
              <a:rPr lang="sl-SI" dirty="0"/>
              <a:t>Prikaz podatkov na spletni aplikaciji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97732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9119F9-D2FE-8D3E-F62F-30B84B23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Spletna aplikacija</a:t>
            </a:r>
            <a:br>
              <a:rPr lang="sl-SI" dirty="0"/>
            </a:br>
            <a:r>
              <a:rPr lang="sl-SI" dirty="0"/>
              <a:t>Načrt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32C7351-9E66-F544-1A64-983E54D9D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073138"/>
            <a:ext cx="9601200" cy="2794261"/>
          </a:xfrm>
        </p:spPr>
        <p:txBody>
          <a:bodyPr/>
          <a:lstStyle/>
          <a:p>
            <a:r>
              <a:rPr lang="sl-SI" dirty="0"/>
              <a:t>Zaledje sistema (</a:t>
            </a:r>
            <a:r>
              <a:rPr lang="sl-SI" dirty="0" err="1"/>
              <a:t>backend</a:t>
            </a:r>
            <a:r>
              <a:rPr lang="sl-SI" dirty="0"/>
              <a:t>) Express</a:t>
            </a:r>
          </a:p>
          <a:p>
            <a:r>
              <a:rPr lang="sl-SI" dirty="0"/>
              <a:t>Čelni del sistema (</a:t>
            </a:r>
            <a:r>
              <a:rPr lang="sl-SI" dirty="0" err="1"/>
              <a:t>frontend</a:t>
            </a:r>
            <a:r>
              <a:rPr lang="sl-SI" dirty="0"/>
              <a:t>) </a:t>
            </a:r>
            <a:r>
              <a:rPr lang="sl-SI" dirty="0" err="1"/>
              <a:t>React</a:t>
            </a:r>
            <a:endParaRPr lang="sl-SI" dirty="0"/>
          </a:p>
          <a:p>
            <a:r>
              <a:rPr lang="sl-SI" dirty="0"/>
              <a:t>Pajek (</a:t>
            </a:r>
            <a:r>
              <a:rPr lang="sl-SI" dirty="0" err="1"/>
              <a:t>scrapper</a:t>
            </a:r>
            <a:r>
              <a:rPr lang="sl-SI" dirty="0"/>
              <a:t>) za zajemanje podatkov stanja cest</a:t>
            </a:r>
          </a:p>
          <a:p>
            <a:r>
              <a:rPr lang="sl-SI" dirty="0"/>
              <a:t>Vključena mapa (zemljevid) za prikaz vožnje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9601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0FAB6BA-D68B-EC24-DFF5-D3E203E1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REGISRACIJA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61EB3783-3226-F1B6-7ADF-93B52A356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18" y="1989056"/>
            <a:ext cx="9719035" cy="4183144"/>
          </a:xfrm>
        </p:spPr>
      </p:pic>
    </p:spTree>
    <p:extLst>
      <p:ext uri="{BB962C8B-B14F-4D97-AF65-F5344CB8AC3E}">
        <p14:creationId xmlns:p14="http://schemas.microsoft.com/office/powerpoint/2010/main" val="401493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F93013-011C-09B0-EE0C-7150C27D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PRIJAVA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7CB282FB-F32E-E8F3-B585-88B20B5B3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84" y="2285999"/>
            <a:ext cx="9601200" cy="3775435"/>
          </a:xfrm>
        </p:spPr>
      </p:pic>
    </p:spTree>
    <p:extLst>
      <p:ext uri="{BB962C8B-B14F-4D97-AF65-F5344CB8AC3E}">
        <p14:creationId xmlns:p14="http://schemas.microsoft.com/office/powerpoint/2010/main" val="18948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593DC18-F037-4CE4-7BAA-DF3472A9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2804"/>
            <a:ext cx="9601200" cy="1319753"/>
          </a:xfrm>
        </p:spPr>
        <p:txBody>
          <a:bodyPr>
            <a:normAutofit/>
          </a:bodyPr>
          <a:lstStyle/>
          <a:p>
            <a:pPr algn="ctr"/>
            <a:r>
              <a:rPr lang="sl-SI" dirty="0"/>
              <a:t>Domača stran</a:t>
            </a:r>
            <a:br>
              <a:rPr lang="sl-SI" dirty="0"/>
            </a:br>
            <a:r>
              <a:rPr lang="sl-SI" dirty="0"/>
              <a:t>Prikaz stanja cest</a:t>
            </a:r>
          </a:p>
        </p:txBody>
      </p:sp>
      <p:pic>
        <p:nvPicPr>
          <p:cNvPr id="5" name="Označba mesta vsebine 4" descr="Slika, ki vsebuje besede besedilo, prenosnik, posnetek zaslona, nekaj&#10;&#10;Opis je samodejno ustvarjen">
            <a:extLst>
              <a:ext uri="{FF2B5EF4-FFF2-40B4-BE49-F238E27FC236}">
                <a16:creationId xmlns:a16="http://schemas.microsoft.com/office/drawing/2014/main" id="{3023F2F2-C22B-45EA-2723-691A87DB5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78"/>
          <a:stretch/>
        </p:blipFill>
        <p:spPr>
          <a:xfrm>
            <a:off x="3502057" y="1904215"/>
            <a:ext cx="4991493" cy="4835950"/>
          </a:xfrm>
        </p:spPr>
      </p:pic>
    </p:spTree>
    <p:extLst>
      <p:ext uri="{BB962C8B-B14F-4D97-AF65-F5344CB8AC3E}">
        <p14:creationId xmlns:p14="http://schemas.microsoft.com/office/powerpoint/2010/main" val="194180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6B6726-0E16-FBB0-2291-88C42A97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9110"/>
            <a:ext cx="9601200" cy="1074656"/>
          </a:xfrm>
        </p:spPr>
        <p:txBody>
          <a:bodyPr/>
          <a:lstStyle/>
          <a:p>
            <a:pPr algn="ctr"/>
            <a:r>
              <a:rPr lang="sl-SI" dirty="0"/>
              <a:t>Prikaz vožnje</a:t>
            </a:r>
          </a:p>
        </p:txBody>
      </p:sp>
      <p:pic>
        <p:nvPicPr>
          <p:cNvPr id="5" name="Označba mesta vsebine 4" descr="Slika, ki vsebuje besede preslikava&#10;&#10;Opis je samodejno ustvarjen">
            <a:extLst>
              <a:ext uri="{FF2B5EF4-FFF2-40B4-BE49-F238E27FC236}">
                <a16:creationId xmlns:a16="http://schemas.microsoft.com/office/drawing/2014/main" id="{CE52354D-7088-B5D0-1659-666DF7528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24" y="1253766"/>
            <a:ext cx="7927942" cy="5425124"/>
          </a:xfrm>
        </p:spPr>
      </p:pic>
    </p:spTree>
    <p:extLst>
      <p:ext uri="{BB962C8B-B14F-4D97-AF65-F5344CB8AC3E}">
        <p14:creationId xmlns:p14="http://schemas.microsoft.com/office/powerpoint/2010/main" val="197300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9ADFCF-A343-09C2-F34F-FACF8871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PREGLED PROJEKTA</a:t>
            </a:r>
            <a:br>
              <a:rPr lang="sl-SI" dirty="0"/>
            </a:br>
            <a:r>
              <a:rPr lang="sl-SI" dirty="0"/>
              <a:t>Spletna aplikacija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4AA492A-3106-2A28-C937-334353E8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84980"/>
            <a:ext cx="9601200" cy="3482419"/>
          </a:xfrm>
        </p:spPr>
        <p:txBody>
          <a:bodyPr/>
          <a:lstStyle/>
          <a:p>
            <a:r>
              <a:rPr lang="sl-SI" dirty="0"/>
              <a:t>Registracija in prijava v sistem</a:t>
            </a:r>
          </a:p>
          <a:p>
            <a:r>
              <a:rPr lang="sl-SI" dirty="0"/>
              <a:t>Prikaz trenutnega stanja cest (</a:t>
            </a:r>
            <a:r>
              <a:rPr lang="sl-SI" dirty="0" err="1"/>
              <a:t>Scrapper</a:t>
            </a:r>
            <a:r>
              <a:rPr lang="sl-SI" dirty="0"/>
              <a:t>)</a:t>
            </a:r>
          </a:p>
          <a:p>
            <a:r>
              <a:rPr lang="sl-SI" dirty="0"/>
              <a:t>Prikaz vseh voženj in podroben prikaz ene vožnje (izpis podatkov in prikaz na zemljevidu)</a:t>
            </a:r>
          </a:p>
          <a:p>
            <a:r>
              <a:rPr lang="sl-SI" dirty="0"/>
              <a:t>Izgled aplikacije</a:t>
            </a:r>
          </a:p>
          <a:p>
            <a:r>
              <a:rPr lang="sl-SI" dirty="0"/>
              <a:t>Druge funkcionalnosti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8385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4D85F1-0A09-FE9C-0A03-2AC85C1F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OPIS PROJEKTA</a:t>
            </a:r>
            <a:br>
              <a:rPr lang="sl-SI" dirty="0"/>
            </a:br>
            <a:r>
              <a:rPr lang="sl-SI" dirty="0"/>
              <a:t>Spletna aplikacija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2823DDB-01DD-3A34-E674-F0D97450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84602"/>
            <a:ext cx="9601200" cy="2982798"/>
          </a:xfrm>
        </p:spPr>
        <p:txBody>
          <a:bodyPr/>
          <a:lstStyle/>
          <a:p>
            <a:r>
              <a:rPr lang="sl-SI" dirty="0"/>
              <a:t>Najprej se uporabnik registrira če še nima uporabniškega računa ali pa prijavi. </a:t>
            </a:r>
          </a:p>
          <a:p>
            <a:r>
              <a:rPr lang="sl-SI" dirty="0"/>
              <a:t>Po uspešni prijavi se mu prikaže začetna stran, katera prikazuje trenutno stanje cest</a:t>
            </a:r>
          </a:p>
          <a:p>
            <a:r>
              <a:rPr lang="sl-SI" dirty="0"/>
              <a:t>Nato lahko pregleda svoje vožnje</a:t>
            </a:r>
          </a:p>
          <a:p>
            <a:r>
              <a:rPr lang="sl-SI" dirty="0"/>
              <a:t>Svojo vožnjo lahko podrobno pregleda in tudi vidi izris podatkov na zemljevidu</a:t>
            </a:r>
          </a:p>
          <a:p>
            <a:r>
              <a:rPr lang="sl-SI" dirty="0"/>
              <a:t>Podatke pridobivamo iz mobilne aplikacije</a:t>
            </a:r>
          </a:p>
        </p:txBody>
      </p:sp>
    </p:spTree>
    <p:extLst>
      <p:ext uri="{BB962C8B-B14F-4D97-AF65-F5344CB8AC3E}">
        <p14:creationId xmlns:p14="http://schemas.microsoft.com/office/powerpoint/2010/main" val="1853286500"/>
      </p:ext>
    </p:extLst>
  </p:cSld>
  <p:clrMapOvr>
    <a:masterClrMapping/>
  </p:clrMapOvr>
</p:sld>
</file>

<file path=ppt/theme/theme1.xml><?xml version="1.0" encoding="utf-8"?>
<a:theme xmlns:a="http://schemas.openxmlformats.org/drawingml/2006/main" name="Obrezovanje">
  <a:themeElements>
    <a:clrScheme name="Obrezovanj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brezovanj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brezovanj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Obrezovanje</Template>
  <TotalTime>22</TotalTime>
  <Words>189</Words>
  <Application>Microsoft Office PowerPoint</Application>
  <PresentationFormat>Širokozaslonsko</PresentationFormat>
  <Paragraphs>34</Paragraphs>
  <Slides>10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2" baseType="lpstr">
      <vt:lpstr>Franklin Gothic Book</vt:lpstr>
      <vt:lpstr>Obrezovanje</vt:lpstr>
      <vt:lpstr>Predstavitev projekta</vt:lpstr>
      <vt:lpstr>NAŠ PROJEKT</vt:lpstr>
      <vt:lpstr>Spletna aplikacija Načrt</vt:lpstr>
      <vt:lpstr>REGISRACIJA</vt:lpstr>
      <vt:lpstr>PRIJAVA</vt:lpstr>
      <vt:lpstr>Domača stran Prikaz stanja cest</vt:lpstr>
      <vt:lpstr>Prikaz vožnje</vt:lpstr>
      <vt:lpstr>PREGLED PROJEKTA Spletna aplikacija</vt:lpstr>
      <vt:lpstr>OPIS PROJEKTA Spletna aplikacija</vt:lpstr>
      <vt:lpstr>SLIKA PROJEKTA NA SISTEMU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Predstavitev projekta</dc:title>
  <dc:creator>JOKER</dc:creator>
  <cp:lastModifiedBy>Andraž Oset</cp:lastModifiedBy>
  <cp:revision>17</cp:revision>
  <dcterms:created xsi:type="dcterms:W3CDTF">2022-06-06T14:51:54Z</dcterms:created>
  <dcterms:modified xsi:type="dcterms:W3CDTF">2022-06-07T21:56:09Z</dcterms:modified>
</cp:coreProperties>
</file>